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76" r:id="rId1"/>
    <p:sldMasterId id="2147487443" r:id="rId2"/>
    <p:sldMasterId id="2147487456" r:id="rId3"/>
    <p:sldMasterId id="2147487471" r:id="rId4"/>
    <p:sldMasterId id="2147487548" r:id="rId5"/>
    <p:sldMasterId id="2147487689" r:id="rId6"/>
  </p:sldMasterIdLst>
  <p:notesMasterIdLst>
    <p:notesMasterId r:id="rId8"/>
  </p:notesMasterIdLst>
  <p:sldIdLst>
    <p:sldId id="2890" r:id="rId7"/>
  </p:sldIdLst>
  <p:sldSz cx="9906000" cy="6858000" type="A4"/>
  <p:notesSz cx="6797675" cy="9926638"/>
  <p:embeddedFontLst>
    <p:embeddedFont>
      <p:font typeface="Edwardian Script ITC" pitchFamily="66" charset="0"/>
      <p:regular r:id="rId9"/>
    </p:embeddedFont>
    <p:embeddedFont>
      <p:font typeface="LG스마트체 Regular" charset="-127"/>
      <p:regular r:id="rId10"/>
    </p:embeddedFont>
    <p:embeddedFont>
      <p:font typeface="맑은 고딕" pitchFamily="50" charset="-127"/>
      <p:regular r:id="rId11"/>
      <p:bold r:id="rId12"/>
    </p:embeddedFont>
    <p:embeddedFont>
      <p:font typeface="Arial Narrow" pitchFamily="34" charset="0"/>
      <p:regular r:id="rId13"/>
      <p:bold r:id="rId14"/>
      <p:italic r:id="rId15"/>
      <p:boldItalic r:id="rId16"/>
    </p:embeddedFont>
    <p:embeddedFont>
      <p:font typeface="Arial Unicode MS" pitchFamily="50" charset="-127"/>
      <p:regular r:id="rId17"/>
    </p:embeddedFon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LG스마트체2.0 SemiBold" charset="-127"/>
      <p:bold r:id="rId22"/>
    </p:embeddedFont>
    <p:embeddedFont>
      <p:font typeface="나눔고딕" charset="-127"/>
      <p:regular r:id="rId23"/>
      <p:bold r:id="rId24"/>
    </p:embeddedFont>
    <p:embeddedFont>
      <p:font typeface="LG스마트체2.0 Regular" charset="-127"/>
      <p:regular r:id="rId2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145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29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433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578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5722" algn="l" defTabSz="91429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2867" algn="l" defTabSz="91429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011" algn="l" defTabSz="91429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155" algn="l" defTabSz="914290" rtl="0" eaLnBrk="1" latinLnBrk="0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300">
          <p15:clr>
            <a:srgbClr val="A4A3A4"/>
          </p15:clr>
        </p15:guide>
        <p15:guide id="3" orient="horz" pos="4201">
          <p15:clr>
            <a:srgbClr val="A4A3A4"/>
          </p15:clr>
        </p15:guide>
        <p15:guide id="4" pos="3120">
          <p15:clr>
            <a:srgbClr val="A4A3A4"/>
          </p15:clr>
        </p15:guide>
        <p15:guide id="5" pos="6159">
          <p15:clr>
            <a:srgbClr val="A4A3A4"/>
          </p15:clr>
        </p15:guide>
        <p15:guide id="6" pos="81">
          <p15:clr>
            <a:srgbClr val="A4A3A4"/>
          </p15:clr>
        </p15:guide>
        <p15:guide id="7" pos="1525">
          <p15:clr>
            <a:srgbClr val="A4A3A4"/>
          </p15:clr>
        </p15:guide>
        <p15:guide id="8" pos="3864">
          <p15:clr>
            <a:srgbClr val="A4A3A4"/>
          </p15:clr>
        </p15:guide>
        <p15:guide id="9" orient="horz" pos="2795">
          <p15:clr>
            <a:srgbClr val="A4A3A4"/>
          </p15:clr>
        </p15:guide>
        <p15:guide id="10" orient="horz" pos="3475" userDrawn="1">
          <p15:clr>
            <a:srgbClr val="A4A3A4"/>
          </p15:clr>
        </p15:guide>
        <p15:guide id="11" orient="horz" pos="1979">
          <p15:clr>
            <a:srgbClr val="A4A3A4"/>
          </p15:clr>
        </p15:guide>
        <p15:guide id="12" orient="horz" pos="116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0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Zohra ALLA/LGEFS AE MARKETING(zohra.alla@lge.com)" initials="ZAAM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00FF"/>
    <a:srgbClr val="339933"/>
    <a:srgbClr val="FFFF00"/>
    <a:srgbClr val="FF3300"/>
    <a:srgbClr val="CC3300"/>
    <a:srgbClr val="00FF00"/>
    <a:srgbClr val="FFFF99"/>
    <a:srgbClr val="FFFF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95" autoAdjust="0"/>
    <p:restoredTop sz="96761" autoAdjust="0"/>
  </p:normalViewPr>
  <p:slideViewPr>
    <p:cSldViewPr showGuides="1">
      <p:cViewPr varScale="1">
        <p:scale>
          <a:sx n="112" d="100"/>
          <a:sy n="112" d="100"/>
        </p:scale>
        <p:origin x="-1902" y="-84"/>
      </p:cViewPr>
      <p:guideLst>
        <p:guide orient="horz" pos="2160"/>
        <p:guide orient="horz" pos="300"/>
        <p:guide orient="horz" pos="4201"/>
        <p:guide orient="horz" pos="2795"/>
        <p:guide orient="horz" pos="3475"/>
        <p:guide orient="horz" pos="1979"/>
        <p:guide orient="horz" pos="1162"/>
        <p:guide pos="3120"/>
        <p:guide pos="6159"/>
        <p:guide pos="81"/>
        <p:guide pos="1525"/>
        <p:guide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5038"/>
    </p:cViewPr>
  </p:sorterViewPr>
  <p:notesViewPr>
    <p:cSldViewPr>
      <p:cViewPr varScale="1">
        <p:scale>
          <a:sx n="74" d="100"/>
          <a:sy n="74" d="100"/>
        </p:scale>
        <p:origin x="-409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3.fntdata"/><Relationship Id="rId7" Type="http://schemas.openxmlformats.org/officeDocument/2006/relationships/slide" Target="slides/slide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Master" Target="slideMasters/slideMaster5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viewProps" Target="viewProp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4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643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F30D5D45-075F-42AB-9307-EF0E4B7D4F7E}" type="datetimeFigureOut">
              <a:rPr lang="ko-KR" altLang="en-US" smtClean="0"/>
              <a:pPr/>
              <a:t>2026-10-12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085" y="4715192"/>
            <a:ext cx="5437506" cy="4466274"/>
          </a:xfrm>
          <a:prstGeom prst="rect">
            <a:avLst/>
          </a:prstGeom>
        </p:spPr>
        <p:txBody>
          <a:bodyPr vert="horz" lIns="91312" tIns="45656" rIns="91312" bIns="45656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33670F6D-F14D-405D-BF2B-81A23B27F4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703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3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8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2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67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1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55" algn="l" defTabSz="91429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철강산업은 현재 </a:t>
            </a:r>
            <a:r>
              <a:rPr lang="en-US" altLang="ko-KR" dirty="0"/>
              <a:t>1</a:t>
            </a:r>
            <a:r>
              <a:rPr lang="ko-KR" altLang="en-US"/>
              <a:t>차열원을 이용하고 있어 전기로 전환이 어려운 상황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70F6D-F14D-405D-BF2B-81A23B27F44A}" type="slidenum">
              <a:rPr lang="ko-KR" altLang="en-US" smtClean="0">
                <a:solidFill>
                  <a:prstClr val="black"/>
                </a:solidFill>
              </a:rPr>
              <a:pPr/>
              <a:t>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931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emf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7.png"/><Relationship Id="rId4" Type="http://schemas.openxmlformats.org/officeDocument/2006/relationships/image" Target="../media/image7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sv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9.emf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2097519"/>
      </p:ext>
    </p:extLst>
  </p:cSld>
  <p:clrMapOvr>
    <a:masterClrMapping/>
  </p:clrMapOvr>
  <p:transition spd="med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mbrain">
            <a:extLst>
              <a:ext uri="{FF2B5EF4-FFF2-40B4-BE49-F238E27FC236}">
                <a16:creationId xmlns="" xmlns:a16="http://schemas.microsoft.com/office/drawing/2014/main" id="{8BF22202-C79A-46DA-B501-F7DE986677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pic>
        <p:nvPicPr>
          <p:cNvPr id="6" name="그림">
            <a:extLst>
              <a:ext uri="{FF2B5EF4-FFF2-40B4-BE49-F238E27FC236}">
                <a16:creationId xmlns="" xmlns:a16="http://schemas.microsoft.com/office/drawing/2014/main" id="{9BEB8249-433D-4DBA-8ACB-F0672838F4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17620" y="6651024"/>
            <a:ext cx="2270760" cy="126492"/>
          </a:xfrm>
          <a:prstGeom prst="rect">
            <a:avLst/>
          </a:prstGeom>
        </p:spPr>
      </p:pic>
      <p:cxnSp>
        <p:nvCxnSpPr>
          <p:cNvPr id="8" name="직선 연결선 1">
            <a:extLst>
              <a:ext uri="{FF2B5EF4-FFF2-40B4-BE49-F238E27FC236}">
                <a16:creationId xmlns="" xmlns:a16="http://schemas.microsoft.com/office/drawing/2014/main" id="{C0F7BFE6-EE81-4170-B6AE-EC1BF09A28E7}"/>
              </a:ext>
            </a:extLst>
          </p:cNvPr>
          <p:cNvCxnSpPr/>
          <p:nvPr userDrawn="1"/>
        </p:nvCxnSpPr>
        <p:spPr>
          <a:xfrm>
            <a:off x="957000" y="3514726"/>
            <a:ext cx="7416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텍스트 개체 틀 1"/>
          <p:cNvSpPr>
            <a:spLocks noGrp="1"/>
          </p:cNvSpPr>
          <p:nvPr>
            <p:ph type="body" sz="quarter" idx="11" hasCustomPrompt="1"/>
          </p:nvPr>
        </p:nvSpPr>
        <p:spPr>
          <a:xfrm>
            <a:off x="957000" y="2240682"/>
            <a:ext cx="7416000" cy="1224000"/>
          </a:xfrm>
        </p:spPr>
        <p:txBody>
          <a:bodyPr vert="horz" wrap="square" lIns="0" tIns="0" rIns="0" bIns="0" rtlCol="0" anchor="t" anchorCtr="0">
            <a:noAutofit/>
          </a:bodyPr>
          <a:lstStyle>
            <a:lvl1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ko-KR" altLang="en-US" sz="4000" b="1" spc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altLang="ko-KR" sz="4000" b="0" spc="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marL="0" lvl="0" indent="0">
              <a:spcBef>
                <a:spcPct val="0"/>
              </a:spcBef>
            </a:pPr>
            <a:r>
              <a:rPr lang="en-US" altLang="ko-KR" dirty="0"/>
              <a:t>REPORT TITLE</a:t>
            </a:r>
            <a:endParaRPr lang="ko-KR" altLang="en-US" dirty="0"/>
          </a:p>
          <a:p>
            <a:pPr marL="0" lvl="1" indent="0"/>
            <a:r>
              <a:rPr lang="en-US" altLang="ko-KR" dirty="0"/>
              <a:t>MORE EXPLANATION</a:t>
            </a:r>
          </a:p>
        </p:txBody>
      </p:sp>
    </p:spTree>
    <p:extLst>
      <p:ext uri="{BB962C8B-B14F-4D97-AF65-F5344CB8AC3E}">
        <p14:creationId xmlns:p14="http://schemas.microsoft.com/office/powerpoint/2010/main" val="361927008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mbrain">
            <a:extLst>
              <a:ext uri="{FF2B5EF4-FFF2-40B4-BE49-F238E27FC236}">
                <a16:creationId xmlns="" xmlns:a16="http://schemas.microsoft.com/office/drawing/2014/main" id="{3BA02704-904A-4713-A6E4-D6C5928119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cxnSp>
        <p:nvCxnSpPr>
          <p:cNvPr id="6" name="직선 연결선 1">
            <a:extLst>
              <a:ext uri="{FF2B5EF4-FFF2-40B4-BE49-F238E27FC236}">
                <a16:creationId xmlns="" xmlns:a16="http://schemas.microsoft.com/office/drawing/2014/main" id="{BC6C0CD8-B4A1-4889-8591-F35CD22182E6}"/>
              </a:ext>
            </a:extLst>
          </p:cNvPr>
          <p:cNvCxnSpPr/>
          <p:nvPr userDrawn="1"/>
        </p:nvCxnSpPr>
        <p:spPr>
          <a:xfrm>
            <a:off x="957000" y="3175456"/>
            <a:ext cx="799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">
            <a:extLst>
              <a:ext uri="{FF2B5EF4-FFF2-40B4-BE49-F238E27FC236}">
                <a16:creationId xmlns="" xmlns:a16="http://schemas.microsoft.com/office/drawing/2014/main" id="{252B9540-60FE-4C0F-897D-7FFE492187F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57000" y="2522114"/>
            <a:ext cx="2313802" cy="510840"/>
          </a:xfrm>
          <a:custGeom>
            <a:avLst/>
            <a:gdLst>
              <a:gd name="T0" fmla="*/ 10247 w 17943"/>
              <a:gd name="T1" fmla="*/ 1868 h 3954"/>
              <a:gd name="T2" fmla="*/ 10393 w 17943"/>
              <a:gd name="T3" fmla="*/ 1258 h 3954"/>
              <a:gd name="T4" fmla="*/ 3639 w 17943"/>
              <a:gd name="T5" fmla="*/ 3026 h 3954"/>
              <a:gd name="T6" fmla="*/ 3916 w 17943"/>
              <a:gd name="T7" fmla="*/ 3056 h 3954"/>
              <a:gd name="T8" fmla="*/ 16846 w 17943"/>
              <a:gd name="T9" fmla="*/ 708 h 3954"/>
              <a:gd name="T10" fmla="*/ 17870 w 17943"/>
              <a:gd name="T11" fmla="*/ 1577 h 3954"/>
              <a:gd name="T12" fmla="*/ 17006 w 17943"/>
              <a:gd name="T13" fmla="*/ 1316 h 3954"/>
              <a:gd name="T14" fmla="*/ 16744 w 17943"/>
              <a:gd name="T15" fmla="*/ 1679 h 3954"/>
              <a:gd name="T16" fmla="*/ 17943 w 17943"/>
              <a:gd name="T17" fmla="*/ 2955 h 3954"/>
              <a:gd name="T18" fmla="*/ 16341 w 17943"/>
              <a:gd name="T19" fmla="*/ 3818 h 3954"/>
              <a:gd name="T20" fmla="*/ 16731 w 17943"/>
              <a:gd name="T21" fmla="*/ 2782 h 3954"/>
              <a:gd name="T22" fmla="*/ 17029 w 17943"/>
              <a:gd name="T23" fmla="*/ 3329 h 3954"/>
              <a:gd name="T24" fmla="*/ 15958 w 17943"/>
              <a:gd name="T25" fmla="*/ 2080 h 3954"/>
              <a:gd name="T26" fmla="*/ 16846 w 17943"/>
              <a:gd name="T27" fmla="*/ 708 h 3954"/>
              <a:gd name="T28" fmla="*/ 14025 w 17943"/>
              <a:gd name="T29" fmla="*/ 1694 h 3954"/>
              <a:gd name="T30" fmla="*/ 13057 w 17943"/>
              <a:gd name="T31" fmla="*/ 1329 h 3954"/>
              <a:gd name="T32" fmla="*/ 12787 w 17943"/>
              <a:gd name="T33" fmla="*/ 3874 h 3954"/>
              <a:gd name="T34" fmla="*/ 12787 w 17943"/>
              <a:gd name="T35" fmla="*/ 1050 h 3954"/>
              <a:gd name="T36" fmla="*/ 11005 w 17943"/>
              <a:gd name="T37" fmla="*/ 859 h 3954"/>
              <a:gd name="T38" fmla="*/ 10247 w 17943"/>
              <a:gd name="T39" fmla="*/ 2374 h 3954"/>
              <a:gd name="T40" fmla="*/ 10539 w 17943"/>
              <a:gd name="T41" fmla="*/ 3299 h 3954"/>
              <a:gd name="T42" fmla="*/ 11473 w 17943"/>
              <a:gd name="T43" fmla="*/ 2805 h 3954"/>
              <a:gd name="T44" fmla="*/ 10414 w 17943"/>
              <a:gd name="T45" fmla="*/ 3930 h 3954"/>
              <a:gd name="T46" fmla="*/ 9300 w 17943"/>
              <a:gd name="T47" fmla="*/ 2744 h 3954"/>
              <a:gd name="T48" fmla="*/ 10348 w 17943"/>
              <a:gd name="T49" fmla="*/ 708 h 3954"/>
              <a:gd name="T50" fmla="*/ 7417 w 17943"/>
              <a:gd name="T51" fmla="*/ 1694 h 3954"/>
              <a:gd name="T52" fmla="*/ 6449 w 17943"/>
              <a:gd name="T53" fmla="*/ 1329 h 3954"/>
              <a:gd name="T54" fmla="*/ 6179 w 17943"/>
              <a:gd name="T55" fmla="*/ 3874 h 3954"/>
              <a:gd name="T56" fmla="*/ 6179 w 17943"/>
              <a:gd name="T57" fmla="*/ 1050 h 3954"/>
              <a:gd name="T58" fmla="*/ 4294 w 17943"/>
              <a:gd name="T59" fmla="*/ 803 h 3954"/>
              <a:gd name="T60" fmla="*/ 4863 w 17943"/>
              <a:gd name="T61" fmla="*/ 2618 h 3954"/>
              <a:gd name="T62" fmla="*/ 3787 w 17943"/>
              <a:gd name="T63" fmla="*/ 3930 h 3954"/>
              <a:gd name="T64" fmla="*/ 2692 w 17943"/>
              <a:gd name="T65" fmla="*/ 2721 h 3954"/>
              <a:gd name="T66" fmla="*/ 3747 w 17943"/>
              <a:gd name="T67" fmla="*/ 708 h 3954"/>
              <a:gd name="T68" fmla="*/ 15670 w 17943"/>
              <a:gd name="T69" fmla="*/ 839 h 3954"/>
              <a:gd name="T70" fmla="*/ 15447 w 17943"/>
              <a:gd name="T71" fmla="*/ 3337 h 3954"/>
              <a:gd name="T72" fmla="*/ 14866 w 17943"/>
              <a:gd name="T73" fmla="*/ 3847 h 3954"/>
              <a:gd name="T74" fmla="*/ 14466 w 17943"/>
              <a:gd name="T75" fmla="*/ 1331 h 3954"/>
              <a:gd name="T76" fmla="*/ 14466 w 17943"/>
              <a:gd name="T77" fmla="*/ 349 h 3954"/>
              <a:gd name="T78" fmla="*/ 9062 w 17943"/>
              <a:gd name="T79" fmla="*/ 839 h 3954"/>
              <a:gd name="T80" fmla="*/ 8839 w 17943"/>
              <a:gd name="T81" fmla="*/ 3337 h 3954"/>
              <a:gd name="T82" fmla="*/ 8258 w 17943"/>
              <a:gd name="T83" fmla="*/ 3847 h 3954"/>
              <a:gd name="T84" fmla="*/ 7858 w 17943"/>
              <a:gd name="T85" fmla="*/ 1331 h 3954"/>
              <a:gd name="T86" fmla="*/ 7858 w 17943"/>
              <a:gd name="T87" fmla="*/ 349 h 3954"/>
              <a:gd name="T88" fmla="*/ 2333 w 17943"/>
              <a:gd name="T89" fmla="*/ 1371 h 3954"/>
              <a:gd name="T90" fmla="*/ 1314 w 17943"/>
              <a:gd name="T91" fmla="*/ 713 h 3954"/>
              <a:gd name="T92" fmla="*/ 987 w 17943"/>
              <a:gd name="T93" fmla="*/ 2866 h 3954"/>
              <a:gd name="T94" fmla="*/ 1346 w 17943"/>
              <a:gd name="T95" fmla="*/ 2830 h 3954"/>
              <a:gd name="T96" fmla="*/ 2249 w 17943"/>
              <a:gd name="T97" fmla="*/ 3336 h 3954"/>
              <a:gd name="T98" fmla="*/ 92 w 17943"/>
              <a:gd name="T99" fmla="*/ 3362 h 3954"/>
              <a:gd name="T100" fmla="*/ 196 w 17943"/>
              <a:gd name="T101" fmla="*/ 408 h 3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943" h="3954">
                <a:moveTo>
                  <a:pt x="10393" y="1258"/>
                </a:moveTo>
                <a:cubicBezTo>
                  <a:pt x="10327" y="1258"/>
                  <a:pt x="10286" y="1278"/>
                  <a:pt x="10271" y="1318"/>
                </a:cubicBezTo>
                <a:cubicBezTo>
                  <a:pt x="10255" y="1358"/>
                  <a:pt x="10247" y="1466"/>
                  <a:pt x="10247" y="1641"/>
                </a:cubicBezTo>
                <a:lnTo>
                  <a:pt x="10247" y="1868"/>
                </a:lnTo>
                <a:lnTo>
                  <a:pt x="10524" y="1868"/>
                </a:lnTo>
                <a:lnTo>
                  <a:pt x="10524" y="1641"/>
                </a:lnTo>
                <a:cubicBezTo>
                  <a:pt x="10524" y="1480"/>
                  <a:pt x="10515" y="1376"/>
                  <a:pt x="10498" y="1329"/>
                </a:cubicBezTo>
                <a:cubicBezTo>
                  <a:pt x="10481" y="1282"/>
                  <a:pt x="10446" y="1258"/>
                  <a:pt x="10393" y="1258"/>
                </a:cubicBezTo>
                <a:close/>
                <a:moveTo>
                  <a:pt x="3780" y="1258"/>
                </a:moveTo>
                <a:cubicBezTo>
                  <a:pt x="3724" y="1258"/>
                  <a:pt x="3686" y="1279"/>
                  <a:pt x="3667" y="1321"/>
                </a:cubicBezTo>
                <a:cubicBezTo>
                  <a:pt x="3649" y="1362"/>
                  <a:pt x="3639" y="1462"/>
                  <a:pt x="3639" y="1622"/>
                </a:cubicBezTo>
                <a:lnTo>
                  <a:pt x="3639" y="3026"/>
                </a:lnTo>
                <a:cubicBezTo>
                  <a:pt x="3639" y="3173"/>
                  <a:pt x="3649" y="3268"/>
                  <a:pt x="3667" y="3313"/>
                </a:cubicBezTo>
                <a:cubicBezTo>
                  <a:pt x="3686" y="3357"/>
                  <a:pt x="3723" y="3380"/>
                  <a:pt x="3778" y="3380"/>
                </a:cubicBezTo>
                <a:cubicBezTo>
                  <a:pt x="3834" y="3380"/>
                  <a:pt x="3871" y="3359"/>
                  <a:pt x="3889" y="3319"/>
                </a:cubicBezTo>
                <a:cubicBezTo>
                  <a:pt x="3907" y="3278"/>
                  <a:pt x="3916" y="3191"/>
                  <a:pt x="3916" y="3056"/>
                </a:cubicBezTo>
                <a:lnTo>
                  <a:pt x="3916" y="1622"/>
                </a:lnTo>
                <a:cubicBezTo>
                  <a:pt x="3916" y="1462"/>
                  <a:pt x="3907" y="1362"/>
                  <a:pt x="3890" y="1321"/>
                </a:cubicBezTo>
                <a:cubicBezTo>
                  <a:pt x="3873" y="1279"/>
                  <a:pt x="3836" y="1258"/>
                  <a:pt x="3780" y="1258"/>
                </a:cubicBezTo>
                <a:close/>
                <a:moveTo>
                  <a:pt x="16846" y="708"/>
                </a:moveTo>
                <a:cubicBezTo>
                  <a:pt x="17052" y="708"/>
                  <a:pt x="17228" y="734"/>
                  <a:pt x="17372" y="786"/>
                </a:cubicBezTo>
                <a:cubicBezTo>
                  <a:pt x="17517" y="839"/>
                  <a:pt x="17628" y="908"/>
                  <a:pt x="17705" y="994"/>
                </a:cubicBezTo>
                <a:cubicBezTo>
                  <a:pt x="17782" y="1080"/>
                  <a:pt x="17829" y="1159"/>
                  <a:pt x="17845" y="1233"/>
                </a:cubicBezTo>
                <a:cubicBezTo>
                  <a:pt x="17862" y="1306"/>
                  <a:pt x="17870" y="1421"/>
                  <a:pt x="17870" y="1577"/>
                </a:cubicBezTo>
                <a:lnTo>
                  <a:pt x="17870" y="1758"/>
                </a:lnTo>
                <a:lnTo>
                  <a:pt x="17031" y="1758"/>
                </a:lnTo>
                <a:lnTo>
                  <a:pt x="17031" y="1589"/>
                </a:lnTo>
                <a:cubicBezTo>
                  <a:pt x="17031" y="1445"/>
                  <a:pt x="17023" y="1354"/>
                  <a:pt x="17006" y="1316"/>
                </a:cubicBezTo>
                <a:cubicBezTo>
                  <a:pt x="16990" y="1278"/>
                  <a:pt x="16949" y="1258"/>
                  <a:pt x="16883" y="1258"/>
                </a:cubicBezTo>
                <a:cubicBezTo>
                  <a:pt x="16830" y="1258"/>
                  <a:pt x="16790" y="1276"/>
                  <a:pt x="16764" y="1311"/>
                </a:cubicBezTo>
                <a:cubicBezTo>
                  <a:pt x="16737" y="1346"/>
                  <a:pt x="16724" y="1399"/>
                  <a:pt x="16724" y="1469"/>
                </a:cubicBezTo>
                <a:cubicBezTo>
                  <a:pt x="16724" y="1565"/>
                  <a:pt x="16731" y="1635"/>
                  <a:pt x="16744" y="1679"/>
                </a:cubicBezTo>
                <a:cubicBezTo>
                  <a:pt x="16757" y="1724"/>
                  <a:pt x="16797" y="1773"/>
                  <a:pt x="16863" y="1826"/>
                </a:cubicBezTo>
                <a:cubicBezTo>
                  <a:pt x="16930" y="1879"/>
                  <a:pt x="17066" y="1956"/>
                  <a:pt x="17272" y="2058"/>
                </a:cubicBezTo>
                <a:cubicBezTo>
                  <a:pt x="17547" y="2192"/>
                  <a:pt x="17728" y="2319"/>
                  <a:pt x="17814" y="2437"/>
                </a:cubicBezTo>
                <a:cubicBezTo>
                  <a:pt x="17900" y="2556"/>
                  <a:pt x="17943" y="2729"/>
                  <a:pt x="17943" y="2955"/>
                </a:cubicBezTo>
                <a:cubicBezTo>
                  <a:pt x="17943" y="3208"/>
                  <a:pt x="17910" y="3400"/>
                  <a:pt x="17844" y="3528"/>
                </a:cubicBezTo>
                <a:cubicBezTo>
                  <a:pt x="17779" y="3657"/>
                  <a:pt x="17669" y="3757"/>
                  <a:pt x="17515" y="3826"/>
                </a:cubicBezTo>
                <a:cubicBezTo>
                  <a:pt x="17361" y="3896"/>
                  <a:pt x="17176" y="3930"/>
                  <a:pt x="16958" y="3930"/>
                </a:cubicBezTo>
                <a:cubicBezTo>
                  <a:pt x="16718" y="3930"/>
                  <a:pt x="16512" y="3893"/>
                  <a:pt x="16341" y="3818"/>
                </a:cubicBezTo>
                <a:cubicBezTo>
                  <a:pt x="16170" y="3743"/>
                  <a:pt x="16052" y="3641"/>
                  <a:pt x="15988" y="3513"/>
                </a:cubicBezTo>
                <a:cubicBezTo>
                  <a:pt x="15924" y="3385"/>
                  <a:pt x="15892" y="3191"/>
                  <a:pt x="15892" y="2932"/>
                </a:cubicBezTo>
                <a:lnTo>
                  <a:pt x="15892" y="2782"/>
                </a:lnTo>
                <a:lnTo>
                  <a:pt x="16731" y="2782"/>
                </a:lnTo>
                <a:lnTo>
                  <a:pt x="16731" y="2979"/>
                </a:lnTo>
                <a:cubicBezTo>
                  <a:pt x="16731" y="3146"/>
                  <a:pt x="16742" y="3255"/>
                  <a:pt x="16763" y="3305"/>
                </a:cubicBezTo>
                <a:cubicBezTo>
                  <a:pt x="16784" y="3355"/>
                  <a:pt x="16826" y="3380"/>
                  <a:pt x="16888" y="3380"/>
                </a:cubicBezTo>
                <a:cubicBezTo>
                  <a:pt x="16955" y="3380"/>
                  <a:pt x="17002" y="3363"/>
                  <a:pt x="17029" y="3329"/>
                </a:cubicBezTo>
                <a:cubicBezTo>
                  <a:pt x="17055" y="3296"/>
                  <a:pt x="17069" y="3225"/>
                  <a:pt x="17069" y="3117"/>
                </a:cubicBezTo>
                <a:cubicBezTo>
                  <a:pt x="17069" y="2969"/>
                  <a:pt x="17051" y="2876"/>
                  <a:pt x="17017" y="2838"/>
                </a:cubicBezTo>
                <a:cubicBezTo>
                  <a:pt x="16981" y="2801"/>
                  <a:pt x="16797" y="2690"/>
                  <a:pt x="16466" y="2505"/>
                </a:cubicBezTo>
                <a:cubicBezTo>
                  <a:pt x="16188" y="2349"/>
                  <a:pt x="16019" y="2207"/>
                  <a:pt x="15958" y="2080"/>
                </a:cubicBezTo>
                <a:cubicBezTo>
                  <a:pt x="15897" y="1953"/>
                  <a:pt x="15866" y="1801"/>
                  <a:pt x="15866" y="1626"/>
                </a:cubicBezTo>
                <a:cubicBezTo>
                  <a:pt x="15866" y="1378"/>
                  <a:pt x="15899" y="1195"/>
                  <a:pt x="15965" y="1077"/>
                </a:cubicBezTo>
                <a:cubicBezTo>
                  <a:pt x="16030" y="959"/>
                  <a:pt x="16142" y="868"/>
                  <a:pt x="16299" y="804"/>
                </a:cubicBezTo>
                <a:cubicBezTo>
                  <a:pt x="16456" y="740"/>
                  <a:pt x="16638" y="708"/>
                  <a:pt x="16846" y="708"/>
                </a:cubicBezTo>
                <a:close/>
                <a:moveTo>
                  <a:pt x="13383" y="708"/>
                </a:moveTo>
                <a:cubicBezTo>
                  <a:pt x="13545" y="708"/>
                  <a:pt x="13678" y="746"/>
                  <a:pt x="13781" y="823"/>
                </a:cubicBezTo>
                <a:cubicBezTo>
                  <a:pt x="13884" y="899"/>
                  <a:pt x="13951" y="996"/>
                  <a:pt x="13980" y="1112"/>
                </a:cubicBezTo>
                <a:cubicBezTo>
                  <a:pt x="14010" y="1228"/>
                  <a:pt x="14025" y="1423"/>
                  <a:pt x="14025" y="1694"/>
                </a:cubicBezTo>
                <a:lnTo>
                  <a:pt x="14025" y="3874"/>
                </a:lnTo>
                <a:lnTo>
                  <a:pt x="13078" y="3874"/>
                </a:lnTo>
                <a:lnTo>
                  <a:pt x="13078" y="1720"/>
                </a:lnTo>
                <a:cubicBezTo>
                  <a:pt x="13078" y="1506"/>
                  <a:pt x="13071" y="1376"/>
                  <a:pt x="13057" y="1329"/>
                </a:cubicBezTo>
                <a:cubicBezTo>
                  <a:pt x="13043" y="1282"/>
                  <a:pt x="13004" y="1258"/>
                  <a:pt x="12940" y="1258"/>
                </a:cubicBezTo>
                <a:cubicBezTo>
                  <a:pt x="12873" y="1258"/>
                  <a:pt x="12830" y="1285"/>
                  <a:pt x="12813" y="1339"/>
                </a:cubicBezTo>
                <a:cubicBezTo>
                  <a:pt x="12796" y="1393"/>
                  <a:pt x="12787" y="1537"/>
                  <a:pt x="12787" y="1772"/>
                </a:cubicBezTo>
                <a:lnTo>
                  <a:pt x="12787" y="3874"/>
                </a:lnTo>
                <a:lnTo>
                  <a:pt x="11840" y="3874"/>
                </a:lnTo>
                <a:lnTo>
                  <a:pt x="11840" y="764"/>
                </a:lnTo>
                <a:lnTo>
                  <a:pt x="12804" y="764"/>
                </a:lnTo>
                <a:lnTo>
                  <a:pt x="12787" y="1050"/>
                </a:lnTo>
                <a:cubicBezTo>
                  <a:pt x="12856" y="936"/>
                  <a:pt x="12940" y="851"/>
                  <a:pt x="13039" y="793"/>
                </a:cubicBezTo>
                <a:cubicBezTo>
                  <a:pt x="13139" y="736"/>
                  <a:pt x="13253" y="708"/>
                  <a:pt x="13383" y="708"/>
                </a:cubicBezTo>
                <a:close/>
                <a:moveTo>
                  <a:pt x="10348" y="708"/>
                </a:moveTo>
                <a:cubicBezTo>
                  <a:pt x="10614" y="708"/>
                  <a:pt x="10833" y="758"/>
                  <a:pt x="11005" y="859"/>
                </a:cubicBezTo>
                <a:cubicBezTo>
                  <a:pt x="11178" y="960"/>
                  <a:pt x="11299" y="1093"/>
                  <a:pt x="11369" y="1260"/>
                </a:cubicBezTo>
                <a:cubicBezTo>
                  <a:pt x="11438" y="1426"/>
                  <a:pt x="11473" y="1660"/>
                  <a:pt x="11473" y="1962"/>
                </a:cubicBezTo>
                <a:lnTo>
                  <a:pt x="11473" y="2374"/>
                </a:lnTo>
                <a:lnTo>
                  <a:pt x="10247" y="2374"/>
                </a:lnTo>
                <a:lnTo>
                  <a:pt x="10247" y="3047"/>
                </a:lnTo>
                <a:cubicBezTo>
                  <a:pt x="10247" y="3187"/>
                  <a:pt x="10257" y="3278"/>
                  <a:pt x="10278" y="3319"/>
                </a:cubicBezTo>
                <a:cubicBezTo>
                  <a:pt x="10298" y="3359"/>
                  <a:pt x="10337" y="3380"/>
                  <a:pt x="10395" y="3380"/>
                </a:cubicBezTo>
                <a:cubicBezTo>
                  <a:pt x="10467" y="3380"/>
                  <a:pt x="10515" y="3353"/>
                  <a:pt x="10539" y="3299"/>
                </a:cubicBezTo>
                <a:cubicBezTo>
                  <a:pt x="10563" y="3245"/>
                  <a:pt x="10575" y="3141"/>
                  <a:pt x="10575" y="2986"/>
                </a:cubicBezTo>
                <a:lnTo>
                  <a:pt x="10575" y="2576"/>
                </a:lnTo>
                <a:lnTo>
                  <a:pt x="11473" y="2576"/>
                </a:lnTo>
                <a:lnTo>
                  <a:pt x="11473" y="2805"/>
                </a:lnTo>
                <a:cubicBezTo>
                  <a:pt x="11473" y="2998"/>
                  <a:pt x="11461" y="3145"/>
                  <a:pt x="11437" y="3248"/>
                </a:cubicBezTo>
                <a:cubicBezTo>
                  <a:pt x="11412" y="3351"/>
                  <a:pt x="11356" y="3462"/>
                  <a:pt x="11267" y="3579"/>
                </a:cubicBezTo>
                <a:cubicBezTo>
                  <a:pt x="11178" y="3696"/>
                  <a:pt x="11065" y="3784"/>
                  <a:pt x="10928" y="3842"/>
                </a:cubicBezTo>
                <a:cubicBezTo>
                  <a:pt x="10791" y="3901"/>
                  <a:pt x="10620" y="3930"/>
                  <a:pt x="10414" y="3930"/>
                </a:cubicBezTo>
                <a:cubicBezTo>
                  <a:pt x="10214" y="3930"/>
                  <a:pt x="10037" y="3901"/>
                  <a:pt x="9884" y="3844"/>
                </a:cubicBezTo>
                <a:cubicBezTo>
                  <a:pt x="9731" y="3786"/>
                  <a:pt x="9612" y="3707"/>
                  <a:pt x="9527" y="3606"/>
                </a:cubicBezTo>
                <a:cubicBezTo>
                  <a:pt x="9441" y="3505"/>
                  <a:pt x="9382" y="3394"/>
                  <a:pt x="9350" y="3273"/>
                </a:cubicBezTo>
                <a:cubicBezTo>
                  <a:pt x="9317" y="3152"/>
                  <a:pt x="9300" y="2976"/>
                  <a:pt x="9300" y="2744"/>
                </a:cubicBezTo>
                <a:lnTo>
                  <a:pt x="9300" y="1837"/>
                </a:lnTo>
                <a:cubicBezTo>
                  <a:pt x="9300" y="1566"/>
                  <a:pt x="9337" y="1351"/>
                  <a:pt x="9411" y="1194"/>
                </a:cubicBezTo>
                <a:cubicBezTo>
                  <a:pt x="9484" y="1037"/>
                  <a:pt x="9604" y="917"/>
                  <a:pt x="9771" y="833"/>
                </a:cubicBezTo>
                <a:cubicBezTo>
                  <a:pt x="9939" y="750"/>
                  <a:pt x="10131" y="708"/>
                  <a:pt x="10348" y="708"/>
                </a:cubicBezTo>
                <a:close/>
                <a:moveTo>
                  <a:pt x="6775" y="708"/>
                </a:moveTo>
                <a:cubicBezTo>
                  <a:pt x="6937" y="708"/>
                  <a:pt x="7070" y="746"/>
                  <a:pt x="7173" y="823"/>
                </a:cubicBezTo>
                <a:cubicBezTo>
                  <a:pt x="7276" y="899"/>
                  <a:pt x="7343" y="996"/>
                  <a:pt x="7372" y="1112"/>
                </a:cubicBezTo>
                <a:cubicBezTo>
                  <a:pt x="7402" y="1228"/>
                  <a:pt x="7417" y="1423"/>
                  <a:pt x="7417" y="1694"/>
                </a:cubicBezTo>
                <a:lnTo>
                  <a:pt x="7417" y="3874"/>
                </a:lnTo>
                <a:lnTo>
                  <a:pt x="6470" y="3874"/>
                </a:lnTo>
                <a:lnTo>
                  <a:pt x="6470" y="1720"/>
                </a:lnTo>
                <a:cubicBezTo>
                  <a:pt x="6470" y="1506"/>
                  <a:pt x="6463" y="1376"/>
                  <a:pt x="6449" y="1329"/>
                </a:cubicBezTo>
                <a:cubicBezTo>
                  <a:pt x="6435" y="1282"/>
                  <a:pt x="6396" y="1258"/>
                  <a:pt x="6332" y="1258"/>
                </a:cubicBezTo>
                <a:cubicBezTo>
                  <a:pt x="6265" y="1258"/>
                  <a:pt x="6222" y="1285"/>
                  <a:pt x="6205" y="1339"/>
                </a:cubicBezTo>
                <a:cubicBezTo>
                  <a:pt x="6188" y="1393"/>
                  <a:pt x="6179" y="1537"/>
                  <a:pt x="6179" y="1772"/>
                </a:cubicBezTo>
                <a:lnTo>
                  <a:pt x="6179" y="3874"/>
                </a:lnTo>
                <a:lnTo>
                  <a:pt x="5232" y="3874"/>
                </a:lnTo>
                <a:lnTo>
                  <a:pt x="5232" y="764"/>
                </a:lnTo>
                <a:lnTo>
                  <a:pt x="6196" y="764"/>
                </a:lnTo>
                <a:lnTo>
                  <a:pt x="6179" y="1050"/>
                </a:lnTo>
                <a:cubicBezTo>
                  <a:pt x="6248" y="936"/>
                  <a:pt x="6332" y="851"/>
                  <a:pt x="6431" y="793"/>
                </a:cubicBezTo>
                <a:cubicBezTo>
                  <a:pt x="6531" y="736"/>
                  <a:pt x="6645" y="708"/>
                  <a:pt x="6775" y="708"/>
                </a:cubicBezTo>
                <a:close/>
                <a:moveTo>
                  <a:pt x="3747" y="708"/>
                </a:moveTo>
                <a:cubicBezTo>
                  <a:pt x="3960" y="708"/>
                  <a:pt x="4142" y="739"/>
                  <a:pt x="4294" y="803"/>
                </a:cubicBezTo>
                <a:cubicBezTo>
                  <a:pt x="4447" y="866"/>
                  <a:pt x="4564" y="948"/>
                  <a:pt x="4647" y="1050"/>
                </a:cubicBezTo>
                <a:cubicBezTo>
                  <a:pt x="4730" y="1151"/>
                  <a:pt x="4787" y="1256"/>
                  <a:pt x="4817" y="1364"/>
                </a:cubicBezTo>
                <a:cubicBezTo>
                  <a:pt x="4847" y="1472"/>
                  <a:pt x="4863" y="1636"/>
                  <a:pt x="4863" y="1856"/>
                </a:cubicBezTo>
                <a:lnTo>
                  <a:pt x="4863" y="2618"/>
                </a:lnTo>
                <a:cubicBezTo>
                  <a:pt x="4863" y="2898"/>
                  <a:pt x="4849" y="3103"/>
                  <a:pt x="4820" y="3233"/>
                </a:cubicBezTo>
                <a:cubicBezTo>
                  <a:pt x="4792" y="3364"/>
                  <a:pt x="4732" y="3485"/>
                  <a:pt x="4640" y="3599"/>
                </a:cubicBezTo>
                <a:cubicBezTo>
                  <a:pt x="4548" y="3712"/>
                  <a:pt x="4429" y="3796"/>
                  <a:pt x="4285" y="3850"/>
                </a:cubicBezTo>
                <a:cubicBezTo>
                  <a:pt x="4140" y="3903"/>
                  <a:pt x="3974" y="3930"/>
                  <a:pt x="3787" y="3930"/>
                </a:cubicBezTo>
                <a:cubicBezTo>
                  <a:pt x="3578" y="3930"/>
                  <a:pt x="3400" y="3907"/>
                  <a:pt x="3255" y="3861"/>
                </a:cubicBezTo>
                <a:cubicBezTo>
                  <a:pt x="3110" y="3815"/>
                  <a:pt x="2997" y="3746"/>
                  <a:pt x="2916" y="3653"/>
                </a:cubicBezTo>
                <a:cubicBezTo>
                  <a:pt x="2836" y="3560"/>
                  <a:pt x="2778" y="3447"/>
                  <a:pt x="2744" y="3315"/>
                </a:cubicBezTo>
                <a:cubicBezTo>
                  <a:pt x="2710" y="3183"/>
                  <a:pt x="2692" y="2985"/>
                  <a:pt x="2692" y="2721"/>
                </a:cubicBezTo>
                <a:lnTo>
                  <a:pt x="2692" y="1924"/>
                </a:lnTo>
                <a:cubicBezTo>
                  <a:pt x="2692" y="1635"/>
                  <a:pt x="2724" y="1409"/>
                  <a:pt x="2786" y="1247"/>
                </a:cubicBezTo>
                <a:cubicBezTo>
                  <a:pt x="2849" y="1084"/>
                  <a:pt x="2961" y="954"/>
                  <a:pt x="3124" y="855"/>
                </a:cubicBezTo>
                <a:cubicBezTo>
                  <a:pt x="3286" y="757"/>
                  <a:pt x="3494" y="708"/>
                  <a:pt x="3747" y="708"/>
                </a:cubicBezTo>
                <a:close/>
                <a:moveTo>
                  <a:pt x="14466" y="349"/>
                </a:moveTo>
                <a:lnTo>
                  <a:pt x="15415" y="349"/>
                </a:lnTo>
                <a:lnTo>
                  <a:pt x="15415" y="839"/>
                </a:lnTo>
                <a:lnTo>
                  <a:pt x="15670" y="839"/>
                </a:lnTo>
                <a:lnTo>
                  <a:pt x="15670" y="1331"/>
                </a:lnTo>
                <a:lnTo>
                  <a:pt x="15415" y="1331"/>
                </a:lnTo>
                <a:lnTo>
                  <a:pt x="15415" y="2995"/>
                </a:lnTo>
                <a:cubicBezTo>
                  <a:pt x="15415" y="3200"/>
                  <a:pt x="15425" y="3314"/>
                  <a:pt x="15447" y="3337"/>
                </a:cubicBezTo>
                <a:cubicBezTo>
                  <a:pt x="15468" y="3361"/>
                  <a:pt x="15556" y="3373"/>
                  <a:pt x="15710" y="3373"/>
                </a:cubicBezTo>
                <a:lnTo>
                  <a:pt x="15710" y="3874"/>
                </a:lnTo>
                <a:lnTo>
                  <a:pt x="15328" y="3874"/>
                </a:lnTo>
                <a:cubicBezTo>
                  <a:pt x="15113" y="3874"/>
                  <a:pt x="14959" y="3865"/>
                  <a:pt x="14866" y="3847"/>
                </a:cubicBezTo>
                <a:cubicBezTo>
                  <a:pt x="14774" y="3829"/>
                  <a:pt x="14693" y="3788"/>
                  <a:pt x="14623" y="3723"/>
                </a:cubicBezTo>
                <a:cubicBezTo>
                  <a:pt x="14552" y="3658"/>
                  <a:pt x="14509" y="3584"/>
                  <a:pt x="14491" y="3500"/>
                </a:cubicBezTo>
                <a:cubicBezTo>
                  <a:pt x="14474" y="3417"/>
                  <a:pt x="14466" y="3220"/>
                  <a:pt x="14466" y="2911"/>
                </a:cubicBezTo>
                <a:lnTo>
                  <a:pt x="14466" y="1331"/>
                </a:lnTo>
                <a:lnTo>
                  <a:pt x="14262" y="1331"/>
                </a:lnTo>
                <a:lnTo>
                  <a:pt x="14262" y="839"/>
                </a:lnTo>
                <a:lnTo>
                  <a:pt x="14466" y="839"/>
                </a:lnTo>
                <a:lnTo>
                  <a:pt x="14466" y="349"/>
                </a:lnTo>
                <a:close/>
                <a:moveTo>
                  <a:pt x="7858" y="349"/>
                </a:moveTo>
                <a:lnTo>
                  <a:pt x="8807" y="349"/>
                </a:lnTo>
                <a:lnTo>
                  <a:pt x="8807" y="839"/>
                </a:lnTo>
                <a:lnTo>
                  <a:pt x="9062" y="839"/>
                </a:lnTo>
                <a:lnTo>
                  <a:pt x="9062" y="1331"/>
                </a:lnTo>
                <a:lnTo>
                  <a:pt x="8807" y="1331"/>
                </a:lnTo>
                <a:lnTo>
                  <a:pt x="8807" y="2995"/>
                </a:lnTo>
                <a:cubicBezTo>
                  <a:pt x="8807" y="3200"/>
                  <a:pt x="8817" y="3314"/>
                  <a:pt x="8839" y="3337"/>
                </a:cubicBezTo>
                <a:cubicBezTo>
                  <a:pt x="8860" y="3361"/>
                  <a:pt x="8948" y="3373"/>
                  <a:pt x="9102" y="3373"/>
                </a:cubicBezTo>
                <a:lnTo>
                  <a:pt x="9102" y="3874"/>
                </a:lnTo>
                <a:lnTo>
                  <a:pt x="8720" y="3874"/>
                </a:lnTo>
                <a:cubicBezTo>
                  <a:pt x="8505" y="3874"/>
                  <a:pt x="8351" y="3865"/>
                  <a:pt x="8258" y="3847"/>
                </a:cubicBezTo>
                <a:cubicBezTo>
                  <a:pt x="8166" y="3829"/>
                  <a:pt x="8085" y="3788"/>
                  <a:pt x="8015" y="3723"/>
                </a:cubicBezTo>
                <a:cubicBezTo>
                  <a:pt x="7944" y="3658"/>
                  <a:pt x="7901" y="3584"/>
                  <a:pt x="7883" y="3500"/>
                </a:cubicBezTo>
                <a:cubicBezTo>
                  <a:pt x="7866" y="3417"/>
                  <a:pt x="7858" y="3220"/>
                  <a:pt x="7858" y="2911"/>
                </a:cubicBezTo>
                <a:lnTo>
                  <a:pt x="7858" y="1331"/>
                </a:lnTo>
                <a:lnTo>
                  <a:pt x="7654" y="1331"/>
                </a:lnTo>
                <a:lnTo>
                  <a:pt x="7654" y="839"/>
                </a:lnTo>
                <a:lnTo>
                  <a:pt x="7858" y="839"/>
                </a:lnTo>
                <a:lnTo>
                  <a:pt x="7858" y="349"/>
                </a:lnTo>
                <a:close/>
                <a:moveTo>
                  <a:pt x="1151" y="0"/>
                </a:moveTo>
                <a:cubicBezTo>
                  <a:pt x="1442" y="0"/>
                  <a:pt x="1682" y="56"/>
                  <a:pt x="1871" y="168"/>
                </a:cubicBezTo>
                <a:cubicBezTo>
                  <a:pt x="2060" y="281"/>
                  <a:pt x="2184" y="421"/>
                  <a:pt x="2243" y="589"/>
                </a:cubicBezTo>
                <a:cubicBezTo>
                  <a:pt x="2303" y="756"/>
                  <a:pt x="2333" y="1017"/>
                  <a:pt x="2333" y="1371"/>
                </a:cubicBezTo>
                <a:lnTo>
                  <a:pt x="2333" y="1732"/>
                </a:lnTo>
                <a:lnTo>
                  <a:pt x="1346" y="1732"/>
                </a:lnTo>
                <a:lnTo>
                  <a:pt x="1346" y="1072"/>
                </a:lnTo>
                <a:cubicBezTo>
                  <a:pt x="1346" y="881"/>
                  <a:pt x="1335" y="761"/>
                  <a:pt x="1314" y="713"/>
                </a:cubicBezTo>
                <a:cubicBezTo>
                  <a:pt x="1293" y="666"/>
                  <a:pt x="1247" y="642"/>
                  <a:pt x="1175" y="642"/>
                </a:cubicBezTo>
                <a:cubicBezTo>
                  <a:pt x="1093" y="642"/>
                  <a:pt x="1042" y="671"/>
                  <a:pt x="1020" y="729"/>
                </a:cubicBezTo>
                <a:cubicBezTo>
                  <a:pt x="998" y="787"/>
                  <a:pt x="987" y="912"/>
                  <a:pt x="987" y="1104"/>
                </a:cubicBezTo>
                <a:lnTo>
                  <a:pt x="987" y="2866"/>
                </a:lnTo>
                <a:cubicBezTo>
                  <a:pt x="987" y="3051"/>
                  <a:pt x="998" y="3171"/>
                  <a:pt x="1020" y="3227"/>
                </a:cubicBezTo>
                <a:cubicBezTo>
                  <a:pt x="1042" y="3283"/>
                  <a:pt x="1091" y="3312"/>
                  <a:pt x="1168" y="3312"/>
                </a:cubicBezTo>
                <a:cubicBezTo>
                  <a:pt x="1241" y="3312"/>
                  <a:pt x="1289" y="3283"/>
                  <a:pt x="1312" y="3227"/>
                </a:cubicBezTo>
                <a:cubicBezTo>
                  <a:pt x="1334" y="3171"/>
                  <a:pt x="1346" y="3038"/>
                  <a:pt x="1346" y="2830"/>
                </a:cubicBezTo>
                <a:lnTo>
                  <a:pt x="1346" y="2353"/>
                </a:lnTo>
                <a:lnTo>
                  <a:pt x="2333" y="2353"/>
                </a:lnTo>
                <a:lnTo>
                  <a:pt x="2333" y="2501"/>
                </a:lnTo>
                <a:cubicBezTo>
                  <a:pt x="2333" y="2894"/>
                  <a:pt x="2305" y="3172"/>
                  <a:pt x="2249" y="3336"/>
                </a:cubicBezTo>
                <a:cubicBezTo>
                  <a:pt x="2194" y="3501"/>
                  <a:pt x="2071" y="3645"/>
                  <a:pt x="1881" y="3768"/>
                </a:cubicBezTo>
                <a:cubicBezTo>
                  <a:pt x="1692" y="3892"/>
                  <a:pt x="1458" y="3954"/>
                  <a:pt x="1179" y="3954"/>
                </a:cubicBezTo>
                <a:cubicBezTo>
                  <a:pt x="890" y="3954"/>
                  <a:pt x="652" y="3901"/>
                  <a:pt x="465" y="3797"/>
                </a:cubicBezTo>
                <a:cubicBezTo>
                  <a:pt x="277" y="3692"/>
                  <a:pt x="153" y="3547"/>
                  <a:pt x="92" y="3362"/>
                </a:cubicBezTo>
                <a:cubicBezTo>
                  <a:pt x="31" y="3177"/>
                  <a:pt x="0" y="2898"/>
                  <a:pt x="0" y="2526"/>
                </a:cubicBezTo>
                <a:lnTo>
                  <a:pt x="0" y="1418"/>
                </a:lnTo>
                <a:cubicBezTo>
                  <a:pt x="0" y="1144"/>
                  <a:pt x="10" y="939"/>
                  <a:pt x="29" y="803"/>
                </a:cubicBezTo>
                <a:cubicBezTo>
                  <a:pt x="47" y="666"/>
                  <a:pt x="103" y="534"/>
                  <a:pt x="196" y="408"/>
                </a:cubicBezTo>
                <a:cubicBezTo>
                  <a:pt x="289" y="281"/>
                  <a:pt x="418" y="182"/>
                  <a:pt x="583" y="109"/>
                </a:cubicBezTo>
                <a:cubicBezTo>
                  <a:pt x="748" y="36"/>
                  <a:pt x="937" y="0"/>
                  <a:pt x="1151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8288" indent="-268288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000000"/>
              </a:solidFill>
              <a:latin typeface="Arial Narrow"/>
              <a:ea typeface="LG스마트체 Regular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A57DC3B8-9E77-4BA7-8AE1-7691AAEA0BD1}"/>
              </a:ext>
            </a:extLst>
          </p:cNvPr>
          <p:cNvSpPr txBox="1"/>
          <p:nvPr userDrawn="1"/>
        </p:nvSpPr>
        <p:spPr>
          <a:xfrm>
            <a:off x="6783343" y="2886209"/>
            <a:ext cx="216565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LG </a:t>
            </a:r>
            <a:r>
              <a:rPr kumimoji="0" lang="ko-KR" altLang="en-US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전자 시스템 에어컨 제품 경험 조사 보고서</a:t>
            </a:r>
          </a:p>
        </p:txBody>
      </p:sp>
    </p:spTree>
    <p:extLst>
      <p:ext uri="{BB962C8B-B14F-4D97-AF65-F5344CB8AC3E}">
        <p14:creationId xmlns:p14="http://schemas.microsoft.com/office/powerpoint/2010/main" val="313751834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">
            <a:extLst>
              <a:ext uri="{FF2B5EF4-FFF2-40B4-BE49-F238E27FC236}">
                <a16:creationId xmlns="" xmlns:a16="http://schemas.microsoft.com/office/drawing/2014/main" id="{C20D1985-4EF9-4B5F-AA63-E7BF832C5197}"/>
              </a:ext>
            </a:extLst>
          </p:cNvPr>
          <p:cNvCxnSpPr/>
          <p:nvPr userDrawn="1"/>
        </p:nvCxnSpPr>
        <p:spPr>
          <a:xfrm>
            <a:off x="3116738" y="3175456"/>
            <a:ext cx="583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텍스트 개체 틀 1"/>
          <p:cNvSpPr>
            <a:spLocks noGrp="1"/>
          </p:cNvSpPr>
          <p:nvPr>
            <p:ph type="body" sz="quarter" idx="11"/>
          </p:nvPr>
        </p:nvSpPr>
        <p:spPr>
          <a:xfrm>
            <a:off x="3116738" y="3465004"/>
            <a:ext cx="5832000" cy="2880000"/>
          </a:xfrm>
        </p:spPr>
        <p:txBody>
          <a:bodyPr lIns="0" tIns="0" rIns="0" bIns="0">
            <a:noAutofit/>
          </a:bodyPr>
          <a:lstStyle>
            <a:lvl1pPr marL="268288" indent="-268288" fontAlgn="base" latinLnBrk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+mj-lt"/>
              <a:buAutoNum type="arabicPeriod"/>
              <a:defRPr lang="ko-KR" altLang="en-US" sz="1600" b="0" kern="1200" spc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9625" indent="-361950" fontAlgn="base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  <a:defRPr lang="ko-KR" altLang="en-US" sz="1400" b="0" kern="1200" dirty="0" smtClean="0">
                <a:ln>
                  <a:noFill/>
                </a:ln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endParaRPr lang="ko-KR" altLang="en-US" dirty="0"/>
          </a:p>
        </p:txBody>
      </p:sp>
      <p:sp>
        <p:nvSpPr>
          <p:cNvPr id="81" name="제목 1"/>
          <p:cNvSpPr>
            <a:spLocks noGrp="1"/>
          </p:cNvSpPr>
          <p:nvPr>
            <p:ph type="title"/>
          </p:nvPr>
        </p:nvSpPr>
        <p:spPr>
          <a:xfrm>
            <a:off x="3116738" y="2475042"/>
            <a:ext cx="5832000" cy="648000"/>
          </a:xfrm>
        </p:spPr>
        <p:txBody>
          <a:bodyPr vert="horz" wrap="none" lIns="0" tIns="0" rIns="0" bIns="0" rtlCol="0" anchor="t" anchorCtr="0">
            <a:noAutofit/>
          </a:bodyPr>
          <a:lstStyle>
            <a:lvl1pPr fontAlgn="base" latinLnBrk="0">
              <a:lnSpc>
                <a:spcPct val="100000"/>
              </a:lnSpc>
              <a:spcAft>
                <a:spcPts val="0"/>
              </a:spcAft>
              <a:defRPr lang="ko-KR" altLang="en-US" sz="4000" b="1" spc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fontAlgn="base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tabLst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2393635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804707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Ⅰ. </a:t>
            </a: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조사 개요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3564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102592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Ⅱ. </a:t>
            </a: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주요 조사 결과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83276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85440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Ⅳ. Appendix</a:t>
            </a:r>
            <a:endParaRPr kumimoji="0" lang="ko-KR" altLang="en-US" sz="900" dirty="0">
              <a:solidFill>
                <a:prstClr val="white">
                  <a:lumMod val="65000"/>
                </a:prstClr>
              </a:solidFill>
              <a:latin typeface="Arial Narrow"/>
              <a:ea typeface="LG스마트체 Regular"/>
            </a:endParaRP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51355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="" xmlns:a16="http://schemas.microsoft.com/office/drawing/2014/main" id="{5032D5DB-A087-4888-9A8A-860D68E90687}"/>
              </a:ext>
            </a:extLst>
          </p:cNvPr>
          <p:cNvSpPr/>
          <p:nvPr userDrawn="1"/>
        </p:nvSpPr>
        <p:spPr>
          <a:xfrm>
            <a:off x="224118" y="904961"/>
            <a:ext cx="9468000" cy="1008000"/>
          </a:xfrm>
          <a:prstGeom prst="roundRect">
            <a:avLst>
              <a:gd name="adj" fmla="val 8229"/>
            </a:avLst>
          </a:prstGeom>
          <a:solidFill>
            <a:schemeClr val="bg1"/>
          </a:solidFill>
          <a:ln w="34925"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63500" algn="ctr" rotWithShape="0">
              <a:schemeClr val="accent3">
                <a:lumMod val="20000"/>
                <a:lumOff val="8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="" xmlns:a16="http://schemas.microsoft.com/office/drawing/2014/main" id="{1A488F87-48B1-44AB-8AC8-CDD9A25B95EB}"/>
              </a:ext>
            </a:extLst>
          </p:cNvPr>
          <p:cNvGrpSpPr/>
          <p:nvPr userDrawn="1"/>
        </p:nvGrpSpPr>
        <p:grpSpPr>
          <a:xfrm rot="16200000" flipH="1">
            <a:off x="4644739" y="-4457203"/>
            <a:ext cx="604693" cy="9917829"/>
            <a:chOff x="1674021" y="1644985"/>
            <a:chExt cx="2807218" cy="50593727"/>
          </a:xfrm>
        </p:grpSpPr>
        <p:sp>
          <p:nvSpPr>
            <p:cNvPr id="26" name="양쪽 모서리가 둥근 사각형 102">
              <a:extLst>
                <a:ext uri="{FF2B5EF4-FFF2-40B4-BE49-F238E27FC236}">
                  <a16:creationId xmlns="" xmlns:a16="http://schemas.microsoft.com/office/drawing/2014/main" id="{A9E6C53F-CE2E-4C3C-AB81-0A09D28988B7}"/>
                </a:ext>
              </a:extLst>
            </p:cNvPr>
            <p:cNvSpPr/>
            <p:nvPr/>
          </p:nvSpPr>
          <p:spPr>
            <a:xfrm>
              <a:off x="1801002" y="2200019"/>
              <a:ext cx="2680237" cy="50038693"/>
            </a:xfrm>
            <a:prstGeom prst="round2SameRect">
              <a:avLst>
                <a:gd name="adj1" fmla="val 1830"/>
                <a:gd name="adj2" fmla="val 2777"/>
              </a:avLst>
            </a:prstGeom>
            <a:gradFill>
              <a:gsLst>
                <a:gs pos="0">
                  <a:srgbClr val="EAEAEA"/>
                </a:gs>
                <a:gs pos="100000">
                  <a:srgbClr val="EAEAEA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="" xmlns:a16="http://schemas.microsoft.com/office/drawing/2014/main" id="{6B9057D5-CB33-4745-AF36-7BBF2A18E162}"/>
                </a:ext>
              </a:extLst>
            </p:cNvPr>
            <p:cNvSpPr/>
            <p:nvPr/>
          </p:nvSpPr>
          <p:spPr>
            <a:xfrm>
              <a:off x="3119560" y="2298918"/>
              <a:ext cx="1169558" cy="15185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B3D7D869-ABE8-46CC-91D2-CF79B9D67DBD}"/>
                </a:ext>
              </a:extLst>
            </p:cNvPr>
            <p:cNvSpPr/>
            <p:nvPr/>
          </p:nvSpPr>
          <p:spPr>
            <a:xfrm>
              <a:off x="3227849" y="2071539"/>
              <a:ext cx="1188256" cy="30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모서리가 둥근 직사각형 110">
              <a:extLst>
                <a:ext uri="{FF2B5EF4-FFF2-40B4-BE49-F238E27FC236}">
                  <a16:creationId xmlns="" xmlns:a16="http://schemas.microsoft.com/office/drawing/2014/main" id="{955157C7-0C5C-4950-A1B7-ACE69DD6DF07}"/>
                </a:ext>
              </a:extLst>
            </p:cNvPr>
            <p:cNvSpPr/>
            <p:nvPr/>
          </p:nvSpPr>
          <p:spPr>
            <a:xfrm>
              <a:off x="4354180" y="2071540"/>
              <a:ext cx="127059" cy="3792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rgbClr val="EAEAE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양쪽 모서리가 둥근 사각형 111">
              <a:extLst>
                <a:ext uri="{FF2B5EF4-FFF2-40B4-BE49-F238E27FC236}">
                  <a16:creationId xmlns="" xmlns:a16="http://schemas.microsoft.com/office/drawing/2014/main" id="{AE807BE3-4C27-4534-B708-E55354620FB1}"/>
                </a:ext>
              </a:extLst>
            </p:cNvPr>
            <p:cNvSpPr/>
            <p:nvPr/>
          </p:nvSpPr>
          <p:spPr>
            <a:xfrm>
              <a:off x="1674021" y="1644985"/>
              <a:ext cx="2553178" cy="805784"/>
            </a:xfrm>
            <a:prstGeom prst="round2SameRect">
              <a:avLst>
                <a:gd name="adj1" fmla="val 2912"/>
                <a:gd name="adj2" fmla="val 256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모서리가 둥근 직사각형 112">
              <a:extLst>
                <a:ext uri="{FF2B5EF4-FFF2-40B4-BE49-F238E27FC236}">
                  <a16:creationId xmlns="" xmlns:a16="http://schemas.microsoft.com/office/drawing/2014/main" id="{75A27357-3866-44B4-94B6-36D33938A682}"/>
                </a:ext>
              </a:extLst>
            </p:cNvPr>
            <p:cNvSpPr/>
            <p:nvPr/>
          </p:nvSpPr>
          <p:spPr>
            <a:xfrm rot="10800000">
              <a:off x="4227192" y="2160804"/>
              <a:ext cx="127059" cy="28996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80614" y="242164"/>
            <a:ext cx="9313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srgbClr val="A50034"/>
                </a:solidFill>
                <a:latin typeface="Arial Narrow"/>
                <a:ea typeface="LG스마트체 Regular"/>
              </a:rPr>
              <a:t>Part Ⅲ. </a:t>
            </a:r>
            <a:r>
              <a:rPr kumimoji="0" lang="ko-KR" altLang="en-US" sz="900" dirty="0">
                <a:solidFill>
                  <a:srgbClr val="A50034"/>
                </a:solidFill>
                <a:latin typeface="Arial Narrow"/>
                <a:ea typeface="LG스마트체 Regular"/>
              </a:rPr>
              <a:t>요약 및 결론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46B8454F-E4EA-4C4A-BF63-73953A171D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823" r="70141"/>
          <a:stretch/>
        </p:blipFill>
        <p:spPr>
          <a:xfrm>
            <a:off x="9108142" y="144148"/>
            <a:ext cx="555812" cy="778742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3900F421-0209-4CD7-BF66-0C085E66E5C5}"/>
              </a:ext>
            </a:extLst>
          </p:cNvPr>
          <p:cNvCxnSpPr>
            <a:cxnSpLocks/>
          </p:cNvCxnSpPr>
          <p:nvPr userDrawn="1"/>
        </p:nvCxnSpPr>
        <p:spPr>
          <a:xfrm flipV="1">
            <a:off x="1268642" y="311416"/>
            <a:ext cx="788432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81499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D703C65D-672E-4DEB-90BC-DDBF92156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2" name="직사각형 1">
            <a:extLst>
              <a:ext uri="{FF2B5EF4-FFF2-40B4-BE49-F238E27FC236}">
                <a16:creationId xmlns="" xmlns:a16="http://schemas.microsoft.com/office/drawing/2014/main" id="{336D346C-885F-40F3-B5E8-6FCB13291709}"/>
              </a:ext>
            </a:extLst>
          </p:cNvPr>
          <p:cNvSpPr/>
          <p:nvPr userDrawn="1"/>
        </p:nvSpPr>
        <p:spPr>
          <a:xfrm>
            <a:off x="273050" y="6642006"/>
            <a:ext cx="720000" cy="1622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>
                <a:solidFill>
                  <a:prstClr val="white"/>
                </a:solidFill>
              </a:rPr>
              <a:t>고객사 로고</a:t>
            </a: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F12FBF81-44A7-41EA-B55F-B7C0E2D90446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4" name="그래픽 1">
              <a:extLst>
                <a:ext uri="{FF2B5EF4-FFF2-40B4-BE49-F238E27FC236}">
                  <a16:creationId xmlns="" xmlns:a16="http://schemas.microsoft.com/office/drawing/2014/main" id="{8DA70344-A68A-46DB-B8EC-9788A69F4DB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00F53CCA-CDDC-49A3-AA32-5A4550251B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1091903" y="6653887"/>
            <a:ext cx="1107886" cy="130805"/>
            <a:chOff x="2444341" y="5949280"/>
            <a:chExt cx="1107886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011495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사업명을 입력하세요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97B3887D-F3B4-426C-BACA-C11A7020B8D0}"/>
              </a:ext>
            </a:extLst>
          </p:cNvPr>
          <p:cNvSpPr txBox="1"/>
          <p:nvPr userDrawn="1"/>
        </p:nvSpPr>
        <p:spPr>
          <a:xfrm>
            <a:off x="277812" y="242164"/>
            <a:ext cx="95539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목차를 입력하세요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None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179388" indent="-12541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387579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mbrain">
            <a:extLst>
              <a:ext uri="{FF2B5EF4-FFF2-40B4-BE49-F238E27FC236}">
                <a16:creationId xmlns="" xmlns:a16="http://schemas.microsoft.com/office/drawing/2014/main" id="{7F739159-9D50-4433-801D-A72C4EC73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pic>
        <p:nvPicPr>
          <p:cNvPr id="7" name="그림">
            <a:extLst>
              <a:ext uri="{FF2B5EF4-FFF2-40B4-BE49-F238E27FC236}">
                <a16:creationId xmlns="" xmlns:a16="http://schemas.microsoft.com/office/drawing/2014/main" id="{B3F281A9-CE8C-4C35-9C9C-5FA530E07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91998" y="6529104"/>
            <a:ext cx="5190744" cy="248412"/>
          </a:xfrm>
          <a:prstGeom prst="rect">
            <a:avLst/>
          </a:prstGeom>
        </p:spPr>
      </p:pic>
      <p:cxnSp>
        <p:nvCxnSpPr>
          <p:cNvPr id="13" name="직선 연결선 1">
            <a:extLst>
              <a:ext uri="{FF2B5EF4-FFF2-40B4-BE49-F238E27FC236}">
                <a16:creationId xmlns="" xmlns:a16="http://schemas.microsoft.com/office/drawing/2014/main" id="{03B466EF-2D1B-4A91-819F-49D9999004A6}"/>
              </a:ext>
            </a:extLst>
          </p:cNvPr>
          <p:cNvCxnSpPr/>
          <p:nvPr userDrawn="1"/>
        </p:nvCxnSpPr>
        <p:spPr>
          <a:xfrm>
            <a:off x="957000" y="3175456"/>
            <a:ext cx="799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">
            <a:extLst>
              <a:ext uri="{FF2B5EF4-FFF2-40B4-BE49-F238E27FC236}">
                <a16:creationId xmlns="" xmlns:a16="http://schemas.microsoft.com/office/drawing/2014/main" id="{30503212-5A03-4136-8888-40BE42ADB18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57000" y="2522114"/>
            <a:ext cx="2733739" cy="510840"/>
          </a:xfrm>
          <a:custGeom>
            <a:avLst/>
            <a:gdLst>
              <a:gd name="T0" fmla="*/ 10205 w 21302"/>
              <a:gd name="T1" fmla="*/ 3309 h 3953"/>
              <a:gd name="T2" fmla="*/ 10474 w 21302"/>
              <a:gd name="T3" fmla="*/ 2395 h 3953"/>
              <a:gd name="T4" fmla="*/ 3638 w 21302"/>
              <a:gd name="T5" fmla="*/ 3025 h 3953"/>
              <a:gd name="T6" fmla="*/ 3915 w 21302"/>
              <a:gd name="T7" fmla="*/ 3056 h 3953"/>
              <a:gd name="T8" fmla="*/ 16706 w 21302"/>
              <a:gd name="T9" fmla="*/ 764 h 3953"/>
              <a:gd name="T10" fmla="*/ 17795 w 21302"/>
              <a:gd name="T11" fmla="*/ 3379 h 3953"/>
              <a:gd name="T12" fmla="*/ 18888 w 21302"/>
              <a:gd name="T13" fmla="*/ 764 h 3953"/>
              <a:gd name="T14" fmla="*/ 17698 w 21302"/>
              <a:gd name="T15" fmla="*/ 3851 h 3953"/>
              <a:gd name="T16" fmla="*/ 16722 w 21302"/>
              <a:gd name="T17" fmla="*/ 3397 h 3953"/>
              <a:gd name="T18" fmla="*/ 20731 w 21302"/>
              <a:gd name="T19" fmla="*/ 786 h 3953"/>
              <a:gd name="T20" fmla="*/ 21229 w 21302"/>
              <a:gd name="T21" fmla="*/ 1757 h 3953"/>
              <a:gd name="T22" fmla="*/ 20242 w 21302"/>
              <a:gd name="T23" fmla="*/ 1258 h 3953"/>
              <a:gd name="T24" fmla="*/ 20223 w 21302"/>
              <a:gd name="T25" fmla="*/ 1825 h 3953"/>
              <a:gd name="T26" fmla="*/ 21203 w 21302"/>
              <a:gd name="T27" fmla="*/ 3528 h 3953"/>
              <a:gd name="T28" fmla="*/ 19347 w 21302"/>
              <a:gd name="T29" fmla="*/ 3513 h 3953"/>
              <a:gd name="T30" fmla="*/ 20090 w 21302"/>
              <a:gd name="T31" fmla="*/ 2978 h 3953"/>
              <a:gd name="T32" fmla="*/ 20428 w 21302"/>
              <a:gd name="T33" fmla="*/ 3117 h 3953"/>
              <a:gd name="T34" fmla="*/ 19225 w 21302"/>
              <a:gd name="T35" fmla="*/ 1626 h 3953"/>
              <a:gd name="T36" fmla="*/ 12832 w 21302"/>
              <a:gd name="T37" fmla="*/ 707 h 3953"/>
              <a:gd name="T38" fmla="*/ 13008 w 21302"/>
              <a:gd name="T39" fmla="*/ 1938 h 3953"/>
              <a:gd name="T40" fmla="*/ 12754 w 21302"/>
              <a:gd name="T41" fmla="*/ 1317 h 3953"/>
              <a:gd name="T42" fmla="*/ 12893 w 21302"/>
              <a:gd name="T43" fmla="*/ 3379 h 3953"/>
              <a:gd name="T44" fmla="*/ 13901 w 21302"/>
              <a:gd name="T45" fmla="*/ 2594 h 3953"/>
              <a:gd name="T46" fmla="*/ 12844 w 21302"/>
              <a:gd name="T47" fmla="*/ 3930 h 3953"/>
              <a:gd name="T48" fmla="*/ 11779 w 21302"/>
              <a:gd name="T49" fmla="*/ 1823 h 3953"/>
              <a:gd name="T50" fmla="*/ 10354 w 21302"/>
              <a:gd name="T51" fmla="*/ 707 h 3953"/>
              <a:gd name="T52" fmla="*/ 11421 w 21302"/>
              <a:gd name="T53" fmla="*/ 3874 h 3953"/>
              <a:gd name="T54" fmla="*/ 9949 w 21302"/>
              <a:gd name="T55" fmla="*/ 3930 h 3953"/>
              <a:gd name="T56" fmla="*/ 9396 w 21302"/>
              <a:gd name="T57" fmla="*/ 2449 h 3953"/>
              <a:gd name="T58" fmla="*/ 10437 w 21302"/>
              <a:gd name="T59" fmla="*/ 1332 h 3953"/>
              <a:gd name="T60" fmla="*/ 10174 w 21302"/>
              <a:gd name="T61" fmla="*/ 1968 h 3953"/>
              <a:gd name="T62" fmla="*/ 9703 w 21302"/>
              <a:gd name="T63" fmla="*/ 857 h 3953"/>
              <a:gd name="T64" fmla="*/ 7371 w 21302"/>
              <a:gd name="T65" fmla="*/ 1112 h 3953"/>
              <a:gd name="T66" fmla="*/ 6469 w 21302"/>
              <a:gd name="T67" fmla="*/ 1720 h 3953"/>
              <a:gd name="T68" fmla="*/ 6178 w 21302"/>
              <a:gd name="T69" fmla="*/ 1771 h 3953"/>
              <a:gd name="T70" fmla="*/ 6195 w 21302"/>
              <a:gd name="T71" fmla="*/ 764 h 3953"/>
              <a:gd name="T72" fmla="*/ 3746 w 21302"/>
              <a:gd name="T73" fmla="*/ 707 h 3953"/>
              <a:gd name="T74" fmla="*/ 4862 w 21302"/>
              <a:gd name="T75" fmla="*/ 1856 h 3953"/>
              <a:gd name="T76" fmla="*/ 4284 w 21302"/>
              <a:gd name="T77" fmla="*/ 3849 h 3953"/>
              <a:gd name="T78" fmla="*/ 2743 w 21302"/>
              <a:gd name="T79" fmla="*/ 3315 h 3953"/>
              <a:gd name="T80" fmla="*/ 3123 w 21302"/>
              <a:gd name="T81" fmla="*/ 855 h 3953"/>
              <a:gd name="T82" fmla="*/ 15238 w 21302"/>
              <a:gd name="T83" fmla="*/ 839 h 3953"/>
              <a:gd name="T84" fmla="*/ 15238 w 21302"/>
              <a:gd name="T85" fmla="*/ 2995 h 3953"/>
              <a:gd name="T86" fmla="*/ 15151 w 21302"/>
              <a:gd name="T87" fmla="*/ 3874 h 3953"/>
              <a:gd name="T88" fmla="*/ 14289 w 21302"/>
              <a:gd name="T89" fmla="*/ 2911 h 3953"/>
              <a:gd name="T90" fmla="*/ 14289 w 21302"/>
              <a:gd name="T91" fmla="*/ 839 h 3953"/>
              <a:gd name="T92" fmla="*/ 8806 w 21302"/>
              <a:gd name="T93" fmla="*/ 839 h 3953"/>
              <a:gd name="T94" fmla="*/ 8806 w 21302"/>
              <a:gd name="T95" fmla="*/ 2995 h 3953"/>
              <a:gd name="T96" fmla="*/ 8719 w 21302"/>
              <a:gd name="T97" fmla="*/ 3874 h 3953"/>
              <a:gd name="T98" fmla="*/ 7857 w 21302"/>
              <a:gd name="T99" fmla="*/ 2911 h 3953"/>
              <a:gd name="T100" fmla="*/ 7857 w 21302"/>
              <a:gd name="T101" fmla="*/ 839 h 3953"/>
              <a:gd name="T102" fmla="*/ 2243 w 21302"/>
              <a:gd name="T103" fmla="*/ 588 h 3953"/>
              <a:gd name="T104" fmla="*/ 1345 w 21302"/>
              <a:gd name="T105" fmla="*/ 1072 h 3953"/>
              <a:gd name="T106" fmla="*/ 986 w 21302"/>
              <a:gd name="T107" fmla="*/ 1103 h 3953"/>
              <a:gd name="T108" fmla="*/ 1311 w 21302"/>
              <a:gd name="T109" fmla="*/ 3227 h 3953"/>
              <a:gd name="T110" fmla="*/ 2332 w 21302"/>
              <a:gd name="T111" fmla="*/ 2501 h 3953"/>
              <a:gd name="T112" fmla="*/ 464 w 21302"/>
              <a:gd name="T113" fmla="*/ 3796 h 3953"/>
              <a:gd name="T114" fmla="*/ 28 w 21302"/>
              <a:gd name="T115" fmla="*/ 802 h 3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302" h="3953">
                <a:moveTo>
                  <a:pt x="10474" y="2395"/>
                </a:moveTo>
                <a:cubicBezTo>
                  <a:pt x="10322" y="2506"/>
                  <a:pt x="10234" y="2599"/>
                  <a:pt x="10210" y="2674"/>
                </a:cubicBezTo>
                <a:cubicBezTo>
                  <a:pt x="10186" y="2749"/>
                  <a:pt x="10174" y="2857"/>
                  <a:pt x="10174" y="2997"/>
                </a:cubicBezTo>
                <a:cubicBezTo>
                  <a:pt x="10174" y="3158"/>
                  <a:pt x="10184" y="3262"/>
                  <a:pt x="10205" y="3309"/>
                </a:cubicBezTo>
                <a:cubicBezTo>
                  <a:pt x="10226" y="3356"/>
                  <a:pt x="10268" y="3379"/>
                  <a:pt x="10331" y="3379"/>
                </a:cubicBezTo>
                <a:cubicBezTo>
                  <a:pt x="10390" y="3379"/>
                  <a:pt x="10429" y="3361"/>
                  <a:pt x="10447" y="3324"/>
                </a:cubicBezTo>
                <a:cubicBezTo>
                  <a:pt x="10465" y="3287"/>
                  <a:pt x="10474" y="3191"/>
                  <a:pt x="10474" y="3035"/>
                </a:cubicBezTo>
                <a:lnTo>
                  <a:pt x="10474" y="2395"/>
                </a:lnTo>
                <a:close/>
                <a:moveTo>
                  <a:pt x="3779" y="1258"/>
                </a:moveTo>
                <a:cubicBezTo>
                  <a:pt x="3723" y="1258"/>
                  <a:pt x="3685" y="1279"/>
                  <a:pt x="3666" y="1320"/>
                </a:cubicBezTo>
                <a:cubicBezTo>
                  <a:pt x="3648" y="1362"/>
                  <a:pt x="3638" y="1462"/>
                  <a:pt x="3638" y="1621"/>
                </a:cubicBezTo>
                <a:lnTo>
                  <a:pt x="3638" y="3025"/>
                </a:lnTo>
                <a:cubicBezTo>
                  <a:pt x="3638" y="3172"/>
                  <a:pt x="3648" y="3268"/>
                  <a:pt x="3666" y="3312"/>
                </a:cubicBezTo>
                <a:cubicBezTo>
                  <a:pt x="3685" y="3357"/>
                  <a:pt x="3722" y="3379"/>
                  <a:pt x="3777" y="3379"/>
                </a:cubicBezTo>
                <a:cubicBezTo>
                  <a:pt x="3833" y="3379"/>
                  <a:pt x="3870" y="3359"/>
                  <a:pt x="3888" y="3318"/>
                </a:cubicBezTo>
                <a:cubicBezTo>
                  <a:pt x="3906" y="3278"/>
                  <a:pt x="3915" y="3190"/>
                  <a:pt x="3915" y="3056"/>
                </a:cubicBezTo>
                <a:lnTo>
                  <a:pt x="3915" y="1621"/>
                </a:lnTo>
                <a:cubicBezTo>
                  <a:pt x="3915" y="1462"/>
                  <a:pt x="3906" y="1362"/>
                  <a:pt x="3889" y="1320"/>
                </a:cubicBezTo>
                <a:cubicBezTo>
                  <a:pt x="3872" y="1279"/>
                  <a:pt x="3835" y="1258"/>
                  <a:pt x="3779" y="1258"/>
                </a:cubicBezTo>
                <a:close/>
                <a:moveTo>
                  <a:pt x="16706" y="764"/>
                </a:moveTo>
                <a:lnTo>
                  <a:pt x="17652" y="764"/>
                </a:lnTo>
                <a:lnTo>
                  <a:pt x="17652" y="2880"/>
                </a:lnTo>
                <a:cubicBezTo>
                  <a:pt x="17652" y="3122"/>
                  <a:pt x="17660" y="3266"/>
                  <a:pt x="17675" y="3311"/>
                </a:cubicBezTo>
                <a:cubicBezTo>
                  <a:pt x="17690" y="3357"/>
                  <a:pt x="17730" y="3379"/>
                  <a:pt x="17795" y="3379"/>
                </a:cubicBezTo>
                <a:cubicBezTo>
                  <a:pt x="17866" y="3379"/>
                  <a:pt x="17907" y="3356"/>
                  <a:pt x="17921" y="3309"/>
                </a:cubicBezTo>
                <a:cubicBezTo>
                  <a:pt x="17934" y="3262"/>
                  <a:pt x="17941" y="3111"/>
                  <a:pt x="17941" y="2857"/>
                </a:cubicBezTo>
                <a:lnTo>
                  <a:pt x="17941" y="764"/>
                </a:lnTo>
                <a:lnTo>
                  <a:pt x="18888" y="764"/>
                </a:lnTo>
                <a:lnTo>
                  <a:pt x="18888" y="3874"/>
                </a:lnTo>
                <a:lnTo>
                  <a:pt x="17924" y="3874"/>
                </a:lnTo>
                <a:lnTo>
                  <a:pt x="17941" y="3615"/>
                </a:lnTo>
                <a:cubicBezTo>
                  <a:pt x="17875" y="3720"/>
                  <a:pt x="17794" y="3799"/>
                  <a:pt x="17698" y="3851"/>
                </a:cubicBezTo>
                <a:cubicBezTo>
                  <a:pt x="17602" y="3904"/>
                  <a:pt x="17491" y="3930"/>
                  <a:pt x="17366" y="3930"/>
                </a:cubicBezTo>
                <a:cubicBezTo>
                  <a:pt x="17224" y="3930"/>
                  <a:pt x="17106" y="3905"/>
                  <a:pt x="17013" y="3855"/>
                </a:cubicBezTo>
                <a:cubicBezTo>
                  <a:pt x="16919" y="3805"/>
                  <a:pt x="16850" y="3739"/>
                  <a:pt x="16805" y="3656"/>
                </a:cubicBezTo>
                <a:cubicBezTo>
                  <a:pt x="16761" y="3573"/>
                  <a:pt x="16733" y="3487"/>
                  <a:pt x="16722" y="3397"/>
                </a:cubicBezTo>
                <a:cubicBezTo>
                  <a:pt x="16711" y="3307"/>
                  <a:pt x="16706" y="3128"/>
                  <a:pt x="16706" y="2861"/>
                </a:cubicBezTo>
                <a:lnTo>
                  <a:pt x="16706" y="764"/>
                </a:lnTo>
                <a:close/>
                <a:moveTo>
                  <a:pt x="20205" y="707"/>
                </a:moveTo>
                <a:cubicBezTo>
                  <a:pt x="20411" y="707"/>
                  <a:pt x="20587" y="734"/>
                  <a:pt x="20731" y="786"/>
                </a:cubicBezTo>
                <a:cubicBezTo>
                  <a:pt x="20876" y="838"/>
                  <a:pt x="20987" y="907"/>
                  <a:pt x="21064" y="993"/>
                </a:cubicBezTo>
                <a:cubicBezTo>
                  <a:pt x="21141" y="1079"/>
                  <a:pt x="21188" y="1159"/>
                  <a:pt x="21205" y="1232"/>
                </a:cubicBezTo>
                <a:cubicBezTo>
                  <a:pt x="21221" y="1306"/>
                  <a:pt x="21229" y="1421"/>
                  <a:pt x="21229" y="1577"/>
                </a:cubicBezTo>
                <a:lnTo>
                  <a:pt x="21229" y="1757"/>
                </a:lnTo>
                <a:lnTo>
                  <a:pt x="20390" y="1757"/>
                </a:lnTo>
                <a:lnTo>
                  <a:pt x="20390" y="1589"/>
                </a:lnTo>
                <a:cubicBezTo>
                  <a:pt x="20390" y="1445"/>
                  <a:pt x="20382" y="1354"/>
                  <a:pt x="20366" y="1316"/>
                </a:cubicBezTo>
                <a:cubicBezTo>
                  <a:pt x="20349" y="1277"/>
                  <a:pt x="20308" y="1258"/>
                  <a:pt x="20242" y="1258"/>
                </a:cubicBezTo>
                <a:cubicBezTo>
                  <a:pt x="20189" y="1258"/>
                  <a:pt x="20150" y="1276"/>
                  <a:pt x="20123" y="1311"/>
                </a:cubicBezTo>
                <a:cubicBezTo>
                  <a:pt x="20096" y="1346"/>
                  <a:pt x="20083" y="1399"/>
                  <a:pt x="20083" y="1469"/>
                </a:cubicBezTo>
                <a:cubicBezTo>
                  <a:pt x="20083" y="1564"/>
                  <a:pt x="20090" y="1634"/>
                  <a:pt x="20103" y="1679"/>
                </a:cubicBezTo>
                <a:cubicBezTo>
                  <a:pt x="20116" y="1723"/>
                  <a:pt x="20156" y="1772"/>
                  <a:pt x="20223" y="1825"/>
                </a:cubicBezTo>
                <a:cubicBezTo>
                  <a:pt x="20289" y="1878"/>
                  <a:pt x="20425" y="1956"/>
                  <a:pt x="20632" y="2057"/>
                </a:cubicBezTo>
                <a:cubicBezTo>
                  <a:pt x="20907" y="2192"/>
                  <a:pt x="21087" y="2318"/>
                  <a:pt x="21173" y="2437"/>
                </a:cubicBezTo>
                <a:cubicBezTo>
                  <a:pt x="21259" y="2556"/>
                  <a:pt x="21302" y="2728"/>
                  <a:pt x="21302" y="2955"/>
                </a:cubicBezTo>
                <a:cubicBezTo>
                  <a:pt x="21302" y="3208"/>
                  <a:pt x="21269" y="3399"/>
                  <a:pt x="21203" y="3528"/>
                </a:cubicBezTo>
                <a:cubicBezTo>
                  <a:pt x="21138" y="3657"/>
                  <a:pt x="21028" y="3756"/>
                  <a:pt x="20874" y="3826"/>
                </a:cubicBezTo>
                <a:cubicBezTo>
                  <a:pt x="20720" y="3895"/>
                  <a:pt x="20535" y="3930"/>
                  <a:pt x="20317" y="3930"/>
                </a:cubicBezTo>
                <a:cubicBezTo>
                  <a:pt x="20077" y="3930"/>
                  <a:pt x="19871" y="3893"/>
                  <a:pt x="19700" y="3818"/>
                </a:cubicBezTo>
                <a:cubicBezTo>
                  <a:pt x="19529" y="3743"/>
                  <a:pt x="19411" y="3641"/>
                  <a:pt x="19347" y="3513"/>
                </a:cubicBezTo>
                <a:cubicBezTo>
                  <a:pt x="19283" y="3385"/>
                  <a:pt x="19251" y="3191"/>
                  <a:pt x="19251" y="2932"/>
                </a:cubicBezTo>
                <a:lnTo>
                  <a:pt x="19251" y="2782"/>
                </a:lnTo>
                <a:lnTo>
                  <a:pt x="20090" y="2782"/>
                </a:lnTo>
                <a:lnTo>
                  <a:pt x="20090" y="2978"/>
                </a:lnTo>
                <a:cubicBezTo>
                  <a:pt x="20090" y="3146"/>
                  <a:pt x="20101" y="3254"/>
                  <a:pt x="20122" y="3304"/>
                </a:cubicBezTo>
                <a:cubicBezTo>
                  <a:pt x="20143" y="3354"/>
                  <a:pt x="20185" y="3379"/>
                  <a:pt x="20247" y="3379"/>
                </a:cubicBezTo>
                <a:cubicBezTo>
                  <a:pt x="20314" y="3379"/>
                  <a:pt x="20361" y="3362"/>
                  <a:pt x="20388" y="3329"/>
                </a:cubicBezTo>
                <a:cubicBezTo>
                  <a:pt x="20414" y="3295"/>
                  <a:pt x="20428" y="3225"/>
                  <a:pt x="20428" y="3117"/>
                </a:cubicBezTo>
                <a:cubicBezTo>
                  <a:pt x="20428" y="2968"/>
                  <a:pt x="20410" y="2875"/>
                  <a:pt x="20376" y="2838"/>
                </a:cubicBezTo>
                <a:cubicBezTo>
                  <a:pt x="20340" y="2800"/>
                  <a:pt x="20157" y="2689"/>
                  <a:pt x="19825" y="2505"/>
                </a:cubicBezTo>
                <a:cubicBezTo>
                  <a:pt x="19547" y="2349"/>
                  <a:pt x="19378" y="2207"/>
                  <a:pt x="19317" y="2080"/>
                </a:cubicBezTo>
                <a:cubicBezTo>
                  <a:pt x="19256" y="1952"/>
                  <a:pt x="19225" y="1801"/>
                  <a:pt x="19225" y="1626"/>
                </a:cubicBezTo>
                <a:cubicBezTo>
                  <a:pt x="19225" y="1378"/>
                  <a:pt x="19258" y="1195"/>
                  <a:pt x="19324" y="1077"/>
                </a:cubicBezTo>
                <a:cubicBezTo>
                  <a:pt x="19389" y="959"/>
                  <a:pt x="19501" y="868"/>
                  <a:pt x="19658" y="803"/>
                </a:cubicBezTo>
                <a:cubicBezTo>
                  <a:pt x="19815" y="739"/>
                  <a:pt x="19997" y="707"/>
                  <a:pt x="20205" y="707"/>
                </a:cubicBezTo>
                <a:close/>
                <a:moveTo>
                  <a:pt x="12832" y="707"/>
                </a:moveTo>
                <a:cubicBezTo>
                  <a:pt x="13079" y="707"/>
                  <a:pt x="13290" y="760"/>
                  <a:pt x="13465" y="864"/>
                </a:cubicBezTo>
                <a:cubicBezTo>
                  <a:pt x="13640" y="969"/>
                  <a:pt x="13756" y="1101"/>
                  <a:pt x="13814" y="1261"/>
                </a:cubicBezTo>
                <a:cubicBezTo>
                  <a:pt x="13872" y="1420"/>
                  <a:pt x="13901" y="1646"/>
                  <a:pt x="13901" y="1938"/>
                </a:cubicBezTo>
                <a:lnTo>
                  <a:pt x="13008" y="1938"/>
                </a:lnTo>
                <a:lnTo>
                  <a:pt x="13008" y="1579"/>
                </a:lnTo>
                <a:cubicBezTo>
                  <a:pt x="13008" y="1454"/>
                  <a:pt x="12997" y="1370"/>
                  <a:pt x="12977" y="1325"/>
                </a:cubicBezTo>
                <a:cubicBezTo>
                  <a:pt x="12957" y="1280"/>
                  <a:pt x="12919" y="1258"/>
                  <a:pt x="12865" y="1258"/>
                </a:cubicBezTo>
                <a:cubicBezTo>
                  <a:pt x="12810" y="1258"/>
                  <a:pt x="12773" y="1278"/>
                  <a:pt x="12754" y="1317"/>
                </a:cubicBezTo>
                <a:cubicBezTo>
                  <a:pt x="12736" y="1356"/>
                  <a:pt x="12726" y="1443"/>
                  <a:pt x="12726" y="1579"/>
                </a:cubicBezTo>
                <a:lnTo>
                  <a:pt x="12726" y="3046"/>
                </a:lnTo>
                <a:cubicBezTo>
                  <a:pt x="12726" y="3157"/>
                  <a:pt x="12740" y="3241"/>
                  <a:pt x="12769" y="3296"/>
                </a:cubicBezTo>
                <a:cubicBezTo>
                  <a:pt x="12797" y="3352"/>
                  <a:pt x="12838" y="3379"/>
                  <a:pt x="12893" y="3379"/>
                </a:cubicBezTo>
                <a:cubicBezTo>
                  <a:pt x="12957" y="3379"/>
                  <a:pt x="13000" y="3350"/>
                  <a:pt x="13023" y="3293"/>
                </a:cubicBezTo>
                <a:cubicBezTo>
                  <a:pt x="13045" y="3235"/>
                  <a:pt x="13057" y="3125"/>
                  <a:pt x="13057" y="2964"/>
                </a:cubicBezTo>
                <a:lnTo>
                  <a:pt x="13057" y="2594"/>
                </a:lnTo>
                <a:lnTo>
                  <a:pt x="13901" y="2594"/>
                </a:lnTo>
                <a:cubicBezTo>
                  <a:pt x="13899" y="2843"/>
                  <a:pt x="13890" y="3029"/>
                  <a:pt x="13874" y="3153"/>
                </a:cubicBezTo>
                <a:cubicBezTo>
                  <a:pt x="13857" y="3277"/>
                  <a:pt x="13805" y="3405"/>
                  <a:pt x="13717" y="3535"/>
                </a:cubicBezTo>
                <a:cubicBezTo>
                  <a:pt x="13628" y="3666"/>
                  <a:pt x="13513" y="3764"/>
                  <a:pt x="13371" y="3830"/>
                </a:cubicBezTo>
                <a:cubicBezTo>
                  <a:pt x="13229" y="3897"/>
                  <a:pt x="13053" y="3930"/>
                  <a:pt x="12844" y="3930"/>
                </a:cubicBezTo>
                <a:cubicBezTo>
                  <a:pt x="12576" y="3930"/>
                  <a:pt x="12365" y="3884"/>
                  <a:pt x="12208" y="3793"/>
                </a:cubicBezTo>
                <a:cubicBezTo>
                  <a:pt x="12052" y="3702"/>
                  <a:pt x="11942" y="3573"/>
                  <a:pt x="11877" y="3409"/>
                </a:cubicBezTo>
                <a:cubicBezTo>
                  <a:pt x="11812" y="3244"/>
                  <a:pt x="11779" y="3010"/>
                  <a:pt x="11779" y="2707"/>
                </a:cubicBezTo>
                <a:lnTo>
                  <a:pt x="11779" y="1823"/>
                </a:lnTo>
                <a:cubicBezTo>
                  <a:pt x="11779" y="1559"/>
                  <a:pt x="11806" y="1360"/>
                  <a:pt x="11859" y="1225"/>
                </a:cubicBezTo>
                <a:cubicBezTo>
                  <a:pt x="11912" y="1091"/>
                  <a:pt x="12026" y="971"/>
                  <a:pt x="12199" y="866"/>
                </a:cubicBezTo>
                <a:cubicBezTo>
                  <a:pt x="12372" y="760"/>
                  <a:pt x="12583" y="707"/>
                  <a:pt x="12832" y="707"/>
                </a:cubicBezTo>
                <a:close/>
                <a:moveTo>
                  <a:pt x="10354" y="707"/>
                </a:moveTo>
                <a:cubicBezTo>
                  <a:pt x="10674" y="707"/>
                  <a:pt x="10916" y="764"/>
                  <a:pt x="11078" y="877"/>
                </a:cubicBezTo>
                <a:cubicBezTo>
                  <a:pt x="11241" y="991"/>
                  <a:pt x="11339" y="1130"/>
                  <a:pt x="11371" y="1295"/>
                </a:cubicBezTo>
                <a:cubicBezTo>
                  <a:pt x="11404" y="1459"/>
                  <a:pt x="11421" y="1799"/>
                  <a:pt x="11421" y="2313"/>
                </a:cubicBezTo>
                <a:lnTo>
                  <a:pt x="11421" y="3874"/>
                </a:lnTo>
                <a:lnTo>
                  <a:pt x="10499" y="3874"/>
                </a:lnTo>
                <a:lnTo>
                  <a:pt x="10499" y="3597"/>
                </a:lnTo>
                <a:cubicBezTo>
                  <a:pt x="10442" y="3708"/>
                  <a:pt x="10367" y="3791"/>
                  <a:pt x="10276" y="3847"/>
                </a:cubicBezTo>
                <a:cubicBezTo>
                  <a:pt x="10184" y="3902"/>
                  <a:pt x="10075" y="3930"/>
                  <a:pt x="9949" y="3930"/>
                </a:cubicBezTo>
                <a:cubicBezTo>
                  <a:pt x="9783" y="3930"/>
                  <a:pt x="9631" y="3884"/>
                  <a:pt x="9493" y="3791"/>
                </a:cubicBezTo>
                <a:cubicBezTo>
                  <a:pt x="9355" y="3698"/>
                  <a:pt x="9285" y="3494"/>
                  <a:pt x="9285" y="3180"/>
                </a:cubicBezTo>
                <a:lnTo>
                  <a:pt x="9285" y="2925"/>
                </a:lnTo>
                <a:cubicBezTo>
                  <a:pt x="9285" y="2692"/>
                  <a:pt x="9322" y="2533"/>
                  <a:pt x="9396" y="2449"/>
                </a:cubicBezTo>
                <a:cubicBezTo>
                  <a:pt x="9469" y="2364"/>
                  <a:pt x="9651" y="2266"/>
                  <a:pt x="9942" y="2153"/>
                </a:cubicBezTo>
                <a:cubicBezTo>
                  <a:pt x="10253" y="2032"/>
                  <a:pt x="10419" y="1950"/>
                  <a:pt x="10441" y="1907"/>
                </a:cubicBezTo>
                <a:cubicBezTo>
                  <a:pt x="10463" y="1865"/>
                  <a:pt x="10474" y="1779"/>
                  <a:pt x="10474" y="1650"/>
                </a:cubicBezTo>
                <a:cubicBezTo>
                  <a:pt x="10474" y="1487"/>
                  <a:pt x="10462" y="1381"/>
                  <a:pt x="10437" y="1332"/>
                </a:cubicBezTo>
                <a:cubicBezTo>
                  <a:pt x="10413" y="1283"/>
                  <a:pt x="10373" y="1258"/>
                  <a:pt x="10317" y="1258"/>
                </a:cubicBezTo>
                <a:cubicBezTo>
                  <a:pt x="10253" y="1258"/>
                  <a:pt x="10213" y="1279"/>
                  <a:pt x="10197" y="1320"/>
                </a:cubicBezTo>
                <a:cubicBezTo>
                  <a:pt x="10182" y="1362"/>
                  <a:pt x="10174" y="1469"/>
                  <a:pt x="10174" y="1643"/>
                </a:cubicBezTo>
                <a:lnTo>
                  <a:pt x="10174" y="1968"/>
                </a:lnTo>
                <a:lnTo>
                  <a:pt x="9285" y="1968"/>
                </a:lnTo>
                <a:lnTo>
                  <a:pt x="9285" y="1760"/>
                </a:lnTo>
                <a:cubicBezTo>
                  <a:pt x="9285" y="1519"/>
                  <a:pt x="9313" y="1334"/>
                  <a:pt x="9369" y="1203"/>
                </a:cubicBezTo>
                <a:cubicBezTo>
                  <a:pt x="9424" y="1073"/>
                  <a:pt x="9535" y="957"/>
                  <a:pt x="9703" y="857"/>
                </a:cubicBezTo>
                <a:cubicBezTo>
                  <a:pt x="9870" y="757"/>
                  <a:pt x="10087" y="707"/>
                  <a:pt x="10354" y="707"/>
                </a:cubicBezTo>
                <a:close/>
                <a:moveTo>
                  <a:pt x="6774" y="707"/>
                </a:moveTo>
                <a:cubicBezTo>
                  <a:pt x="6936" y="707"/>
                  <a:pt x="7069" y="746"/>
                  <a:pt x="7172" y="822"/>
                </a:cubicBezTo>
                <a:cubicBezTo>
                  <a:pt x="7275" y="899"/>
                  <a:pt x="7342" y="995"/>
                  <a:pt x="7371" y="1112"/>
                </a:cubicBezTo>
                <a:cubicBezTo>
                  <a:pt x="7401" y="1228"/>
                  <a:pt x="7416" y="1422"/>
                  <a:pt x="7416" y="1694"/>
                </a:cubicBezTo>
                <a:lnTo>
                  <a:pt x="7416" y="3874"/>
                </a:lnTo>
                <a:lnTo>
                  <a:pt x="6469" y="3874"/>
                </a:lnTo>
                <a:lnTo>
                  <a:pt x="6469" y="1720"/>
                </a:lnTo>
                <a:cubicBezTo>
                  <a:pt x="6469" y="1506"/>
                  <a:pt x="6462" y="1375"/>
                  <a:pt x="6448" y="1328"/>
                </a:cubicBezTo>
                <a:cubicBezTo>
                  <a:pt x="6434" y="1282"/>
                  <a:pt x="6395" y="1258"/>
                  <a:pt x="6331" y="1258"/>
                </a:cubicBezTo>
                <a:cubicBezTo>
                  <a:pt x="6264" y="1258"/>
                  <a:pt x="6221" y="1285"/>
                  <a:pt x="6204" y="1339"/>
                </a:cubicBezTo>
                <a:cubicBezTo>
                  <a:pt x="6187" y="1393"/>
                  <a:pt x="6178" y="1537"/>
                  <a:pt x="6178" y="1771"/>
                </a:cubicBezTo>
                <a:lnTo>
                  <a:pt x="6178" y="3874"/>
                </a:lnTo>
                <a:lnTo>
                  <a:pt x="5232" y="3874"/>
                </a:lnTo>
                <a:lnTo>
                  <a:pt x="5232" y="764"/>
                </a:lnTo>
                <a:lnTo>
                  <a:pt x="6195" y="764"/>
                </a:lnTo>
                <a:lnTo>
                  <a:pt x="6178" y="1050"/>
                </a:lnTo>
                <a:cubicBezTo>
                  <a:pt x="6247" y="936"/>
                  <a:pt x="6331" y="850"/>
                  <a:pt x="6430" y="793"/>
                </a:cubicBezTo>
                <a:cubicBezTo>
                  <a:pt x="6530" y="736"/>
                  <a:pt x="6644" y="707"/>
                  <a:pt x="6774" y="707"/>
                </a:cubicBezTo>
                <a:close/>
                <a:moveTo>
                  <a:pt x="3746" y="707"/>
                </a:moveTo>
                <a:cubicBezTo>
                  <a:pt x="3959" y="707"/>
                  <a:pt x="4141" y="739"/>
                  <a:pt x="4293" y="802"/>
                </a:cubicBezTo>
                <a:cubicBezTo>
                  <a:pt x="4446" y="866"/>
                  <a:pt x="4563" y="948"/>
                  <a:pt x="4646" y="1050"/>
                </a:cubicBezTo>
                <a:cubicBezTo>
                  <a:pt x="4729" y="1151"/>
                  <a:pt x="4786" y="1256"/>
                  <a:pt x="4816" y="1364"/>
                </a:cubicBezTo>
                <a:cubicBezTo>
                  <a:pt x="4847" y="1471"/>
                  <a:pt x="4862" y="1636"/>
                  <a:pt x="4862" y="1856"/>
                </a:cubicBezTo>
                <a:lnTo>
                  <a:pt x="4862" y="2618"/>
                </a:lnTo>
                <a:cubicBezTo>
                  <a:pt x="4862" y="2897"/>
                  <a:pt x="4848" y="3102"/>
                  <a:pt x="4820" y="3233"/>
                </a:cubicBezTo>
                <a:cubicBezTo>
                  <a:pt x="4791" y="3363"/>
                  <a:pt x="4731" y="3485"/>
                  <a:pt x="4639" y="3598"/>
                </a:cubicBezTo>
                <a:cubicBezTo>
                  <a:pt x="4547" y="3712"/>
                  <a:pt x="4429" y="3795"/>
                  <a:pt x="4284" y="3849"/>
                </a:cubicBezTo>
                <a:cubicBezTo>
                  <a:pt x="4140" y="3903"/>
                  <a:pt x="3974" y="3930"/>
                  <a:pt x="3786" y="3930"/>
                </a:cubicBezTo>
                <a:cubicBezTo>
                  <a:pt x="3577" y="3930"/>
                  <a:pt x="3399" y="3907"/>
                  <a:pt x="3254" y="3861"/>
                </a:cubicBezTo>
                <a:cubicBezTo>
                  <a:pt x="3109" y="3815"/>
                  <a:pt x="2996" y="3745"/>
                  <a:pt x="2915" y="3652"/>
                </a:cubicBezTo>
                <a:cubicBezTo>
                  <a:pt x="2835" y="3559"/>
                  <a:pt x="2777" y="3447"/>
                  <a:pt x="2743" y="3315"/>
                </a:cubicBezTo>
                <a:cubicBezTo>
                  <a:pt x="2709" y="3183"/>
                  <a:pt x="2691" y="2985"/>
                  <a:pt x="2691" y="2721"/>
                </a:cubicBezTo>
                <a:lnTo>
                  <a:pt x="2691" y="1924"/>
                </a:lnTo>
                <a:cubicBezTo>
                  <a:pt x="2691" y="1635"/>
                  <a:pt x="2723" y="1409"/>
                  <a:pt x="2785" y="1246"/>
                </a:cubicBezTo>
                <a:cubicBezTo>
                  <a:pt x="2848" y="1084"/>
                  <a:pt x="2960" y="953"/>
                  <a:pt x="3123" y="855"/>
                </a:cubicBezTo>
                <a:cubicBezTo>
                  <a:pt x="3285" y="757"/>
                  <a:pt x="3493" y="707"/>
                  <a:pt x="3746" y="707"/>
                </a:cubicBezTo>
                <a:close/>
                <a:moveTo>
                  <a:pt x="14289" y="349"/>
                </a:moveTo>
                <a:lnTo>
                  <a:pt x="15238" y="349"/>
                </a:lnTo>
                <a:lnTo>
                  <a:pt x="15238" y="839"/>
                </a:lnTo>
                <a:lnTo>
                  <a:pt x="15494" y="839"/>
                </a:lnTo>
                <a:lnTo>
                  <a:pt x="15494" y="1331"/>
                </a:lnTo>
                <a:lnTo>
                  <a:pt x="15238" y="1331"/>
                </a:lnTo>
                <a:lnTo>
                  <a:pt x="15238" y="2995"/>
                </a:lnTo>
                <a:cubicBezTo>
                  <a:pt x="15238" y="3200"/>
                  <a:pt x="15249" y="3314"/>
                  <a:pt x="15270" y="3337"/>
                </a:cubicBezTo>
                <a:cubicBezTo>
                  <a:pt x="15291" y="3361"/>
                  <a:pt x="15379" y="3372"/>
                  <a:pt x="15533" y="3372"/>
                </a:cubicBezTo>
                <a:lnTo>
                  <a:pt x="15533" y="3874"/>
                </a:lnTo>
                <a:lnTo>
                  <a:pt x="15151" y="3874"/>
                </a:lnTo>
                <a:cubicBezTo>
                  <a:pt x="14936" y="3874"/>
                  <a:pt x="14782" y="3865"/>
                  <a:pt x="14690" y="3847"/>
                </a:cubicBezTo>
                <a:cubicBezTo>
                  <a:pt x="14597" y="3829"/>
                  <a:pt x="14516" y="3787"/>
                  <a:pt x="14446" y="3723"/>
                </a:cubicBezTo>
                <a:cubicBezTo>
                  <a:pt x="14376" y="3658"/>
                  <a:pt x="14332" y="3584"/>
                  <a:pt x="14315" y="3500"/>
                </a:cubicBezTo>
                <a:cubicBezTo>
                  <a:pt x="14297" y="3416"/>
                  <a:pt x="14289" y="3220"/>
                  <a:pt x="14289" y="2911"/>
                </a:cubicBezTo>
                <a:lnTo>
                  <a:pt x="14289" y="1331"/>
                </a:lnTo>
                <a:lnTo>
                  <a:pt x="14085" y="1331"/>
                </a:lnTo>
                <a:lnTo>
                  <a:pt x="14085" y="839"/>
                </a:lnTo>
                <a:lnTo>
                  <a:pt x="14289" y="839"/>
                </a:lnTo>
                <a:lnTo>
                  <a:pt x="14289" y="349"/>
                </a:lnTo>
                <a:close/>
                <a:moveTo>
                  <a:pt x="7857" y="349"/>
                </a:moveTo>
                <a:lnTo>
                  <a:pt x="8806" y="349"/>
                </a:lnTo>
                <a:lnTo>
                  <a:pt x="8806" y="839"/>
                </a:lnTo>
                <a:lnTo>
                  <a:pt x="9062" y="839"/>
                </a:lnTo>
                <a:lnTo>
                  <a:pt x="9062" y="1331"/>
                </a:lnTo>
                <a:lnTo>
                  <a:pt x="8806" y="1331"/>
                </a:lnTo>
                <a:lnTo>
                  <a:pt x="8806" y="2995"/>
                </a:lnTo>
                <a:cubicBezTo>
                  <a:pt x="8806" y="3200"/>
                  <a:pt x="8817" y="3314"/>
                  <a:pt x="8838" y="3337"/>
                </a:cubicBezTo>
                <a:cubicBezTo>
                  <a:pt x="8859" y="3361"/>
                  <a:pt x="8947" y="3372"/>
                  <a:pt x="9101" y="3372"/>
                </a:cubicBezTo>
                <a:lnTo>
                  <a:pt x="9101" y="3874"/>
                </a:lnTo>
                <a:lnTo>
                  <a:pt x="8719" y="3874"/>
                </a:lnTo>
                <a:cubicBezTo>
                  <a:pt x="8504" y="3874"/>
                  <a:pt x="8350" y="3865"/>
                  <a:pt x="8258" y="3847"/>
                </a:cubicBezTo>
                <a:cubicBezTo>
                  <a:pt x="8165" y="3829"/>
                  <a:pt x="8084" y="3787"/>
                  <a:pt x="8014" y="3723"/>
                </a:cubicBezTo>
                <a:cubicBezTo>
                  <a:pt x="7944" y="3658"/>
                  <a:pt x="7900" y="3584"/>
                  <a:pt x="7883" y="3500"/>
                </a:cubicBezTo>
                <a:cubicBezTo>
                  <a:pt x="7865" y="3416"/>
                  <a:pt x="7857" y="3220"/>
                  <a:pt x="7857" y="2911"/>
                </a:cubicBezTo>
                <a:lnTo>
                  <a:pt x="7857" y="1331"/>
                </a:lnTo>
                <a:lnTo>
                  <a:pt x="7653" y="1331"/>
                </a:lnTo>
                <a:lnTo>
                  <a:pt x="7653" y="839"/>
                </a:lnTo>
                <a:lnTo>
                  <a:pt x="7857" y="839"/>
                </a:lnTo>
                <a:lnTo>
                  <a:pt x="7857" y="349"/>
                </a:lnTo>
                <a:close/>
                <a:moveTo>
                  <a:pt x="1150" y="0"/>
                </a:moveTo>
                <a:cubicBezTo>
                  <a:pt x="1441" y="0"/>
                  <a:pt x="1681" y="56"/>
                  <a:pt x="1870" y="168"/>
                </a:cubicBezTo>
                <a:cubicBezTo>
                  <a:pt x="2059" y="280"/>
                  <a:pt x="2183" y="421"/>
                  <a:pt x="2243" y="588"/>
                </a:cubicBezTo>
                <a:cubicBezTo>
                  <a:pt x="2302" y="756"/>
                  <a:pt x="2332" y="1017"/>
                  <a:pt x="2332" y="1371"/>
                </a:cubicBezTo>
                <a:lnTo>
                  <a:pt x="2332" y="1732"/>
                </a:lnTo>
                <a:lnTo>
                  <a:pt x="1345" y="1732"/>
                </a:lnTo>
                <a:lnTo>
                  <a:pt x="1345" y="1072"/>
                </a:lnTo>
                <a:cubicBezTo>
                  <a:pt x="1345" y="880"/>
                  <a:pt x="1334" y="761"/>
                  <a:pt x="1313" y="713"/>
                </a:cubicBezTo>
                <a:cubicBezTo>
                  <a:pt x="1292" y="666"/>
                  <a:pt x="1246" y="642"/>
                  <a:pt x="1174" y="642"/>
                </a:cubicBezTo>
                <a:cubicBezTo>
                  <a:pt x="1093" y="642"/>
                  <a:pt x="1041" y="671"/>
                  <a:pt x="1019" y="728"/>
                </a:cubicBezTo>
                <a:cubicBezTo>
                  <a:pt x="997" y="786"/>
                  <a:pt x="986" y="911"/>
                  <a:pt x="986" y="1103"/>
                </a:cubicBezTo>
                <a:lnTo>
                  <a:pt x="986" y="2866"/>
                </a:lnTo>
                <a:cubicBezTo>
                  <a:pt x="986" y="3050"/>
                  <a:pt x="997" y="3171"/>
                  <a:pt x="1019" y="3227"/>
                </a:cubicBezTo>
                <a:cubicBezTo>
                  <a:pt x="1041" y="3283"/>
                  <a:pt x="1090" y="3311"/>
                  <a:pt x="1167" y="3311"/>
                </a:cubicBezTo>
                <a:cubicBezTo>
                  <a:pt x="1240" y="3311"/>
                  <a:pt x="1288" y="3283"/>
                  <a:pt x="1311" y="3227"/>
                </a:cubicBezTo>
                <a:cubicBezTo>
                  <a:pt x="1334" y="3170"/>
                  <a:pt x="1345" y="3038"/>
                  <a:pt x="1345" y="2830"/>
                </a:cubicBezTo>
                <a:lnTo>
                  <a:pt x="1345" y="2353"/>
                </a:lnTo>
                <a:lnTo>
                  <a:pt x="2332" y="2353"/>
                </a:lnTo>
                <a:lnTo>
                  <a:pt x="2332" y="2501"/>
                </a:lnTo>
                <a:cubicBezTo>
                  <a:pt x="2332" y="2893"/>
                  <a:pt x="2304" y="3172"/>
                  <a:pt x="2248" y="3336"/>
                </a:cubicBezTo>
                <a:cubicBezTo>
                  <a:pt x="2193" y="3500"/>
                  <a:pt x="2070" y="3644"/>
                  <a:pt x="1880" y="3768"/>
                </a:cubicBezTo>
                <a:cubicBezTo>
                  <a:pt x="1691" y="3892"/>
                  <a:pt x="1457" y="3953"/>
                  <a:pt x="1179" y="3953"/>
                </a:cubicBezTo>
                <a:cubicBezTo>
                  <a:pt x="889" y="3953"/>
                  <a:pt x="651" y="3901"/>
                  <a:pt x="464" y="3796"/>
                </a:cubicBezTo>
                <a:cubicBezTo>
                  <a:pt x="276" y="3692"/>
                  <a:pt x="152" y="3547"/>
                  <a:pt x="91" y="3362"/>
                </a:cubicBezTo>
                <a:cubicBezTo>
                  <a:pt x="30" y="3177"/>
                  <a:pt x="0" y="2898"/>
                  <a:pt x="0" y="2526"/>
                </a:cubicBezTo>
                <a:lnTo>
                  <a:pt x="0" y="1418"/>
                </a:lnTo>
                <a:cubicBezTo>
                  <a:pt x="0" y="1144"/>
                  <a:pt x="9" y="939"/>
                  <a:pt x="28" y="802"/>
                </a:cubicBezTo>
                <a:cubicBezTo>
                  <a:pt x="46" y="666"/>
                  <a:pt x="102" y="534"/>
                  <a:pt x="195" y="407"/>
                </a:cubicBezTo>
                <a:cubicBezTo>
                  <a:pt x="288" y="281"/>
                  <a:pt x="417" y="181"/>
                  <a:pt x="582" y="109"/>
                </a:cubicBezTo>
                <a:cubicBezTo>
                  <a:pt x="747" y="36"/>
                  <a:pt x="936" y="0"/>
                  <a:pt x="1150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8288" indent="-268288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000000"/>
              </a:solidFill>
              <a:latin typeface="Arial Narrow"/>
              <a:ea typeface="LG스마트체 Regular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="" xmlns:a16="http://schemas.microsoft.com/office/drawing/2014/main" id="{8E8D5644-20FC-4538-BEE7-BC0FC834806E}"/>
              </a:ext>
            </a:extLst>
          </p:cNvPr>
          <p:cNvSpPr txBox="1"/>
          <p:nvPr userDrawn="1"/>
        </p:nvSpPr>
        <p:spPr>
          <a:xfrm>
            <a:off x="6783343" y="2886209"/>
            <a:ext cx="216565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LG </a:t>
            </a:r>
            <a:r>
              <a:rPr kumimoji="0" lang="ko-KR" altLang="en-US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전자 시스템 에어컨 제품 경험 조사 보고서</a:t>
            </a:r>
          </a:p>
        </p:txBody>
      </p:sp>
    </p:spTree>
    <p:extLst>
      <p:ext uri="{BB962C8B-B14F-4D97-AF65-F5344CB8AC3E}">
        <p14:creationId xmlns:p14="http://schemas.microsoft.com/office/powerpoint/2010/main" val="269815415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4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224675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276686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1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378983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062252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842977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892183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777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7817667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3944460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84117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69941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95300" y="274639"/>
            <a:ext cx="89154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885642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437515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5300" y="3938589"/>
            <a:ext cx="437515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5550" y="3938589"/>
            <a:ext cx="437515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3152862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(headcopy+full Image)+Ad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76743" y="143851"/>
            <a:ext cx="6054207" cy="3323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>
              <a:buFontTx/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6392950" y="254651"/>
            <a:ext cx="3240000" cy="22159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r">
              <a:buFontTx/>
              <a:buNone/>
              <a:defRPr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21"/>
          </p:nvPr>
        </p:nvSpPr>
        <p:spPr>
          <a:xfrm>
            <a:off x="276742" y="648000"/>
            <a:ext cx="9356207" cy="2462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740005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93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776421156"/>
      </p:ext>
    </p:extLst>
  </p:cSld>
  <p:clrMapOvr>
    <a:masterClrMapping/>
  </p:clrMapOvr>
  <p:transition spd="med"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4" b="24672"/>
          <a:stretch/>
        </p:blipFill>
        <p:spPr>
          <a:xfrm>
            <a:off x="0" y="2928"/>
            <a:ext cx="9906000" cy="687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49625"/>
      </p:ext>
    </p:extLst>
  </p:cSld>
  <p:clrMapOvr>
    <a:masterClrMapping/>
  </p:clrMapOvr>
  <p:transition spd="med"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제목 1"/>
          <p:cNvSpPr>
            <a:spLocks noGrp="1"/>
          </p:cNvSpPr>
          <p:nvPr>
            <p:ph type="ctrTitle"/>
          </p:nvPr>
        </p:nvSpPr>
        <p:spPr>
          <a:xfrm>
            <a:off x="1050751" y="1863717"/>
            <a:ext cx="7189342" cy="45243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600">
                <a:solidFill>
                  <a:schemeClr val="tx1">
                    <a:lumMod val="65000"/>
                    <a:lumOff val="35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17" name="내용 개체 틀 22"/>
          <p:cNvSpPr>
            <a:spLocks noGrp="1"/>
          </p:cNvSpPr>
          <p:nvPr>
            <p:ph sz="quarter" idx="11"/>
          </p:nvPr>
        </p:nvSpPr>
        <p:spPr>
          <a:xfrm>
            <a:off x="1208090" y="2565400"/>
            <a:ext cx="6961187" cy="2499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ko-KR" altLang="en-US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  <a:cs typeface="+mj-cs"/>
              </a:defRPr>
            </a:lvl1pPr>
            <a:lvl2pPr marL="371466" indent="0">
              <a:buNone/>
              <a:defRPr lang="ko-KR" altLang="en-US" dirty="0" smtClean="0"/>
            </a:lvl2pPr>
            <a:lvl3pPr marL="742931" indent="0">
              <a:buNone/>
              <a:defRPr lang="ko-KR" altLang="en-US" dirty="0" smtClean="0"/>
            </a:lvl3pPr>
            <a:lvl4pPr marL="1114397" indent="0">
              <a:buNone/>
              <a:defRPr lang="ko-KR" altLang="en-US" dirty="0" smtClean="0"/>
            </a:lvl4pPr>
            <a:lvl5pPr marL="1485863" indent="0">
              <a:buNone/>
              <a:defRPr lang="ko-KR" altLang="en-US" dirty="0"/>
            </a:lvl5pPr>
          </a:lstStyle>
          <a:p>
            <a:pPr lvl="0">
              <a:spcBef>
                <a:spcPct val="0"/>
              </a:spcBef>
              <a:buNone/>
            </a:pPr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8" name="내용 개체 틀 22"/>
          <p:cNvSpPr>
            <a:spLocks noGrp="1"/>
          </p:cNvSpPr>
          <p:nvPr>
            <p:ph sz="quarter" idx="12"/>
          </p:nvPr>
        </p:nvSpPr>
        <p:spPr>
          <a:xfrm>
            <a:off x="1208089" y="5176204"/>
            <a:ext cx="6960333" cy="24994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ko-KR" altLang="en-US" sz="1138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  <a:cs typeface="+mj-cs"/>
              </a:defRPr>
            </a:lvl1pPr>
            <a:lvl2pPr marL="371466" indent="0">
              <a:buNone/>
              <a:defRPr lang="ko-KR" altLang="en-US" dirty="0" smtClean="0"/>
            </a:lvl2pPr>
            <a:lvl3pPr marL="742931" indent="0">
              <a:buNone/>
              <a:defRPr lang="ko-KR" altLang="en-US" dirty="0" smtClean="0"/>
            </a:lvl3pPr>
            <a:lvl4pPr marL="1114397" indent="0">
              <a:buNone/>
              <a:defRPr lang="ko-KR" altLang="en-US" dirty="0" smtClean="0"/>
            </a:lvl4pPr>
            <a:lvl5pPr marL="1485863" indent="0">
              <a:buNone/>
              <a:defRPr lang="ko-KR" altLang="en-US" dirty="0"/>
            </a:lvl5pPr>
          </a:lstStyle>
          <a:p>
            <a:pPr lvl="0">
              <a:spcBef>
                <a:spcPct val="0"/>
              </a:spcBef>
              <a:buNone/>
            </a:pPr>
            <a:r>
              <a:rPr lang="ko-KR" altLang="en-US" dirty="0"/>
              <a:t>마스터 텍스트 스타일을 편집합니다</a:t>
            </a:r>
          </a:p>
        </p:txBody>
      </p:sp>
      <p:grpSp>
        <p:nvGrpSpPr>
          <p:cNvPr id="19" name="그룹 18"/>
          <p:cNvGrpSpPr/>
          <p:nvPr userDrawn="1"/>
        </p:nvGrpSpPr>
        <p:grpSpPr>
          <a:xfrm>
            <a:off x="200027" y="188915"/>
            <a:ext cx="9505950" cy="6480175"/>
            <a:chOff x="200025" y="188913"/>
            <a:chExt cx="9505950" cy="6480175"/>
          </a:xfrm>
        </p:grpSpPr>
        <p:sp>
          <p:nvSpPr>
            <p:cNvPr id="20" name="직사각형 19"/>
            <p:cNvSpPr/>
            <p:nvPr/>
          </p:nvSpPr>
          <p:spPr>
            <a:xfrm>
              <a:off x="200025" y="188913"/>
              <a:ext cx="9505950" cy="6480175"/>
            </a:xfrm>
            <a:prstGeom prst="rect">
              <a:avLst/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9" tIns="45715" rIns="91429" bIns="45715"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sz="1219" dirty="0">
                <a:solidFill>
                  <a:prstClr val="white"/>
                </a:solidFill>
              </a:endParaRPr>
            </a:p>
          </p:txBody>
        </p:sp>
        <p:pic>
          <p:nvPicPr>
            <p:cNvPr id="21" name="Picture 2" descr="C:\ECM\TEMP\부서함\Brand담당\20년 연간업무계획\디지털 그래픽 모티브 개발★\★1st Manual Official Release\Graphic Asset_v1.0\1. Main motif - Solid color\png\Main_motif-LG_red_solid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8574" b="66436"/>
            <a:stretch/>
          </p:blipFill>
          <p:spPr bwMode="auto">
            <a:xfrm>
              <a:off x="200025" y="188913"/>
              <a:ext cx="735289" cy="21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ECM\TEMP\부서함\Brand담당\20년 연간업무계획\디지털 그래픽 모티브 개발★\★1st Manual Official Release\Graphic Asset_v1.0\1. Main motif - Solid color\png\Main_motif-LG_red_solid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355" t="77614"/>
            <a:stretch/>
          </p:blipFill>
          <p:spPr bwMode="auto">
            <a:xfrm>
              <a:off x="8249308" y="5229088"/>
              <a:ext cx="1456667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4" name="Picture 2" descr="C:\ECM\TEMP\부서함\Brand담당\CI 매뉴얼★\★로고파일-자회사名\14년ver\(주)LG\LG_가로조합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424" y="5098239"/>
            <a:ext cx="696580" cy="37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63778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4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29647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011808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17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775464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4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618310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5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5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577341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32807199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55771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2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2"/>
            <a:ext cx="325900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4066669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7493746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618872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630418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95300" y="274639"/>
            <a:ext cx="89154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7984577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sz="quarter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437515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5035550" y="1600200"/>
            <a:ext cx="437515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95300" y="3938589"/>
            <a:ext cx="437515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5550" y="3938589"/>
            <a:ext cx="437515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602608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ge(headcopy+full Image)+Ad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76743" y="143851"/>
            <a:ext cx="6054207" cy="3323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>
              <a:buFontTx/>
              <a:buNone/>
              <a:defRPr sz="2400" b="1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6392950" y="254651"/>
            <a:ext cx="3240000" cy="22159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marL="0" indent="0" algn="r">
              <a:buFontTx/>
              <a:buNone/>
              <a:defRPr sz="160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21"/>
          </p:nvPr>
        </p:nvSpPr>
        <p:spPr>
          <a:xfrm>
            <a:off x="276742" y="648000"/>
            <a:ext cx="9356207" cy="24622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549143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mbrain">
            <a:extLst>
              <a:ext uri="{FF2B5EF4-FFF2-40B4-BE49-F238E27FC236}">
                <a16:creationId xmlns="" xmlns:a16="http://schemas.microsoft.com/office/drawing/2014/main" id="{8BF22202-C79A-46DA-B501-F7DE986677E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pic>
        <p:nvPicPr>
          <p:cNvPr id="6" name="그림">
            <a:extLst>
              <a:ext uri="{FF2B5EF4-FFF2-40B4-BE49-F238E27FC236}">
                <a16:creationId xmlns="" xmlns:a16="http://schemas.microsoft.com/office/drawing/2014/main" id="{9BEB8249-433D-4DBA-8ACB-F0672838F4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17620" y="6651024"/>
            <a:ext cx="2270760" cy="126492"/>
          </a:xfrm>
          <a:prstGeom prst="rect">
            <a:avLst/>
          </a:prstGeom>
        </p:spPr>
      </p:pic>
      <p:cxnSp>
        <p:nvCxnSpPr>
          <p:cNvPr id="8" name="직선 연결선 1">
            <a:extLst>
              <a:ext uri="{FF2B5EF4-FFF2-40B4-BE49-F238E27FC236}">
                <a16:creationId xmlns="" xmlns:a16="http://schemas.microsoft.com/office/drawing/2014/main" id="{C0F7BFE6-EE81-4170-B6AE-EC1BF09A28E7}"/>
              </a:ext>
            </a:extLst>
          </p:cNvPr>
          <p:cNvCxnSpPr/>
          <p:nvPr userDrawn="1"/>
        </p:nvCxnSpPr>
        <p:spPr>
          <a:xfrm>
            <a:off x="957000" y="3514726"/>
            <a:ext cx="7416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텍스트 개체 틀 1"/>
          <p:cNvSpPr>
            <a:spLocks noGrp="1"/>
          </p:cNvSpPr>
          <p:nvPr>
            <p:ph type="body" sz="quarter" idx="11" hasCustomPrompt="1"/>
          </p:nvPr>
        </p:nvSpPr>
        <p:spPr>
          <a:xfrm>
            <a:off x="957000" y="2240682"/>
            <a:ext cx="7416000" cy="1224000"/>
          </a:xfrm>
        </p:spPr>
        <p:txBody>
          <a:bodyPr vert="horz" wrap="square" lIns="0" tIns="0" rIns="0" bIns="0" rtlCol="0" anchor="t" anchorCtr="0">
            <a:noAutofit/>
          </a:bodyPr>
          <a:lstStyle>
            <a:lvl1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ko-KR" altLang="en-US" sz="4000" b="1" spc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altLang="ko-KR" sz="4000" b="0" spc="0" dirty="0" smtClean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</a:lstStyle>
          <a:p>
            <a:pPr marL="0" lvl="0" indent="0">
              <a:spcBef>
                <a:spcPct val="0"/>
              </a:spcBef>
            </a:pPr>
            <a:r>
              <a:rPr lang="en-US" altLang="ko-KR" dirty="0"/>
              <a:t>REPORT TITLE</a:t>
            </a:r>
            <a:endParaRPr lang="ko-KR" altLang="en-US" dirty="0"/>
          </a:p>
          <a:p>
            <a:pPr marL="0" lvl="1" indent="0"/>
            <a:r>
              <a:rPr lang="en-US" altLang="ko-KR" dirty="0"/>
              <a:t>MORE EXPLANATION</a:t>
            </a:r>
          </a:p>
        </p:txBody>
      </p:sp>
    </p:spTree>
    <p:extLst>
      <p:ext uri="{BB962C8B-B14F-4D97-AF65-F5344CB8AC3E}">
        <p14:creationId xmlns:p14="http://schemas.microsoft.com/office/powerpoint/2010/main" val="3228022399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mbrain">
            <a:extLst>
              <a:ext uri="{FF2B5EF4-FFF2-40B4-BE49-F238E27FC236}">
                <a16:creationId xmlns="" xmlns:a16="http://schemas.microsoft.com/office/drawing/2014/main" id="{3BA02704-904A-4713-A6E4-D6C5928119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cxnSp>
        <p:nvCxnSpPr>
          <p:cNvPr id="6" name="직선 연결선 1">
            <a:extLst>
              <a:ext uri="{FF2B5EF4-FFF2-40B4-BE49-F238E27FC236}">
                <a16:creationId xmlns="" xmlns:a16="http://schemas.microsoft.com/office/drawing/2014/main" id="{BC6C0CD8-B4A1-4889-8591-F35CD22182E6}"/>
              </a:ext>
            </a:extLst>
          </p:cNvPr>
          <p:cNvCxnSpPr/>
          <p:nvPr userDrawn="1"/>
        </p:nvCxnSpPr>
        <p:spPr>
          <a:xfrm>
            <a:off x="957000" y="3175456"/>
            <a:ext cx="799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1">
            <a:extLst>
              <a:ext uri="{FF2B5EF4-FFF2-40B4-BE49-F238E27FC236}">
                <a16:creationId xmlns="" xmlns:a16="http://schemas.microsoft.com/office/drawing/2014/main" id="{252B9540-60FE-4C0F-897D-7FFE492187F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57000" y="2522114"/>
            <a:ext cx="2313802" cy="510840"/>
          </a:xfrm>
          <a:custGeom>
            <a:avLst/>
            <a:gdLst>
              <a:gd name="T0" fmla="*/ 10247 w 17943"/>
              <a:gd name="T1" fmla="*/ 1868 h 3954"/>
              <a:gd name="T2" fmla="*/ 10393 w 17943"/>
              <a:gd name="T3" fmla="*/ 1258 h 3954"/>
              <a:gd name="T4" fmla="*/ 3639 w 17943"/>
              <a:gd name="T5" fmla="*/ 3026 h 3954"/>
              <a:gd name="T6" fmla="*/ 3916 w 17943"/>
              <a:gd name="T7" fmla="*/ 3056 h 3954"/>
              <a:gd name="T8" fmla="*/ 16846 w 17943"/>
              <a:gd name="T9" fmla="*/ 708 h 3954"/>
              <a:gd name="T10" fmla="*/ 17870 w 17943"/>
              <a:gd name="T11" fmla="*/ 1577 h 3954"/>
              <a:gd name="T12" fmla="*/ 17006 w 17943"/>
              <a:gd name="T13" fmla="*/ 1316 h 3954"/>
              <a:gd name="T14" fmla="*/ 16744 w 17943"/>
              <a:gd name="T15" fmla="*/ 1679 h 3954"/>
              <a:gd name="T16" fmla="*/ 17943 w 17943"/>
              <a:gd name="T17" fmla="*/ 2955 h 3954"/>
              <a:gd name="T18" fmla="*/ 16341 w 17943"/>
              <a:gd name="T19" fmla="*/ 3818 h 3954"/>
              <a:gd name="T20" fmla="*/ 16731 w 17943"/>
              <a:gd name="T21" fmla="*/ 2782 h 3954"/>
              <a:gd name="T22" fmla="*/ 17029 w 17943"/>
              <a:gd name="T23" fmla="*/ 3329 h 3954"/>
              <a:gd name="T24" fmla="*/ 15958 w 17943"/>
              <a:gd name="T25" fmla="*/ 2080 h 3954"/>
              <a:gd name="T26" fmla="*/ 16846 w 17943"/>
              <a:gd name="T27" fmla="*/ 708 h 3954"/>
              <a:gd name="T28" fmla="*/ 14025 w 17943"/>
              <a:gd name="T29" fmla="*/ 1694 h 3954"/>
              <a:gd name="T30" fmla="*/ 13057 w 17943"/>
              <a:gd name="T31" fmla="*/ 1329 h 3954"/>
              <a:gd name="T32" fmla="*/ 12787 w 17943"/>
              <a:gd name="T33" fmla="*/ 3874 h 3954"/>
              <a:gd name="T34" fmla="*/ 12787 w 17943"/>
              <a:gd name="T35" fmla="*/ 1050 h 3954"/>
              <a:gd name="T36" fmla="*/ 11005 w 17943"/>
              <a:gd name="T37" fmla="*/ 859 h 3954"/>
              <a:gd name="T38" fmla="*/ 10247 w 17943"/>
              <a:gd name="T39" fmla="*/ 2374 h 3954"/>
              <a:gd name="T40" fmla="*/ 10539 w 17943"/>
              <a:gd name="T41" fmla="*/ 3299 h 3954"/>
              <a:gd name="T42" fmla="*/ 11473 w 17943"/>
              <a:gd name="T43" fmla="*/ 2805 h 3954"/>
              <a:gd name="T44" fmla="*/ 10414 w 17943"/>
              <a:gd name="T45" fmla="*/ 3930 h 3954"/>
              <a:gd name="T46" fmla="*/ 9300 w 17943"/>
              <a:gd name="T47" fmla="*/ 2744 h 3954"/>
              <a:gd name="T48" fmla="*/ 10348 w 17943"/>
              <a:gd name="T49" fmla="*/ 708 h 3954"/>
              <a:gd name="T50" fmla="*/ 7417 w 17943"/>
              <a:gd name="T51" fmla="*/ 1694 h 3954"/>
              <a:gd name="T52" fmla="*/ 6449 w 17943"/>
              <a:gd name="T53" fmla="*/ 1329 h 3954"/>
              <a:gd name="T54" fmla="*/ 6179 w 17943"/>
              <a:gd name="T55" fmla="*/ 3874 h 3954"/>
              <a:gd name="T56" fmla="*/ 6179 w 17943"/>
              <a:gd name="T57" fmla="*/ 1050 h 3954"/>
              <a:gd name="T58" fmla="*/ 4294 w 17943"/>
              <a:gd name="T59" fmla="*/ 803 h 3954"/>
              <a:gd name="T60" fmla="*/ 4863 w 17943"/>
              <a:gd name="T61" fmla="*/ 2618 h 3954"/>
              <a:gd name="T62" fmla="*/ 3787 w 17943"/>
              <a:gd name="T63" fmla="*/ 3930 h 3954"/>
              <a:gd name="T64" fmla="*/ 2692 w 17943"/>
              <a:gd name="T65" fmla="*/ 2721 h 3954"/>
              <a:gd name="T66" fmla="*/ 3747 w 17943"/>
              <a:gd name="T67" fmla="*/ 708 h 3954"/>
              <a:gd name="T68" fmla="*/ 15670 w 17943"/>
              <a:gd name="T69" fmla="*/ 839 h 3954"/>
              <a:gd name="T70" fmla="*/ 15447 w 17943"/>
              <a:gd name="T71" fmla="*/ 3337 h 3954"/>
              <a:gd name="T72" fmla="*/ 14866 w 17943"/>
              <a:gd name="T73" fmla="*/ 3847 h 3954"/>
              <a:gd name="T74" fmla="*/ 14466 w 17943"/>
              <a:gd name="T75" fmla="*/ 1331 h 3954"/>
              <a:gd name="T76" fmla="*/ 14466 w 17943"/>
              <a:gd name="T77" fmla="*/ 349 h 3954"/>
              <a:gd name="T78" fmla="*/ 9062 w 17943"/>
              <a:gd name="T79" fmla="*/ 839 h 3954"/>
              <a:gd name="T80" fmla="*/ 8839 w 17943"/>
              <a:gd name="T81" fmla="*/ 3337 h 3954"/>
              <a:gd name="T82" fmla="*/ 8258 w 17943"/>
              <a:gd name="T83" fmla="*/ 3847 h 3954"/>
              <a:gd name="T84" fmla="*/ 7858 w 17943"/>
              <a:gd name="T85" fmla="*/ 1331 h 3954"/>
              <a:gd name="T86" fmla="*/ 7858 w 17943"/>
              <a:gd name="T87" fmla="*/ 349 h 3954"/>
              <a:gd name="T88" fmla="*/ 2333 w 17943"/>
              <a:gd name="T89" fmla="*/ 1371 h 3954"/>
              <a:gd name="T90" fmla="*/ 1314 w 17943"/>
              <a:gd name="T91" fmla="*/ 713 h 3954"/>
              <a:gd name="T92" fmla="*/ 987 w 17943"/>
              <a:gd name="T93" fmla="*/ 2866 h 3954"/>
              <a:gd name="T94" fmla="*/ 1346 w 17943"/>
              <a:gd name="T95" fmla="*/ 2830 h 3954"/>
              <a:gd name="T96" fmla="*/ 2249 w 17943"/>
              <a:gd name="T97" fmla="*/ 3336 h 3954"/>
              <a:gd name="T98" fmla="*/ 92 w 17943"/>
              <a:gd name="T99" fmla="*/ 3362 h 3954"/>
              <a:gd name="T100" fmla="*/ 196 w 17943"/>
              <a:gd name="T101" fmla="*/ 408 h 3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7943" h="3954">
                <a:moveTo>
                  <a:pt x="10393" y="1258"/>
                </a:moveTo>
                <a:cubicBezTo>
                  <a:pt x="10327" y="1258"/>
                  <a:pt x="10286" y="1278"/>
                  <a:pt x="10271" y="1318"/>
                </a:cubicBezTo>
                <a:cubicBezTo>
                  <a:pt x="10255" y="1358"/>
                  <a:pt x="10247" y="1466"/>
                  <a:pt x="10247" y="1641"/>
                </a:cubicBezTo>
                <a:lnTo>
                  <a:pt x="10247" y="1868"/>
                </a:lnTo>
                <a:lnTo>
                  <a:pt x="10524" y="1868"/>
                </a:lnTo>
                <a:lnTo>
                  <a:pt x="10524" y="1641"/>
                </a:lnTo>
                <a:cubicBezTo>
                  <a:pt x="10524" y="1480"/>
                  <a:pt x="10515" y="1376"/>
                  <a:pt x="10498" y="1329"/>
                </a:cubicBezTo>
                <a:cubicBezTo>
                  <a:pt x="10481" y="1282"/>
                  <a:pt x="10446" y="1258"/>
                  <a:pt x="10393" y="1258"/>
                </a:cubicBezTo>
                <a:close/>
                <a:moveTo>
                  <a:pt x="3780" y="1258"/>
                </a:moveTo>
                <a:cubicBezTo>
                  <a:pt x="3724" y="1258"/>
                  <a:pt x="3686" y="1279"/>
                  <a:pt x="3667" y="1321"/>
                </a:cubicBezTo>
                <a:cubicBezTo>
                  <a:pt x="3649" y="1362"/>
                  <a:pt x="3639" y="1462"/>
                  <a:pt x="3639" y="1622"/>
                </a:cubicBezTo>
                <a:lnTo>
                  <a:pt x="3639" y="3026"/>
                </a:lnTo>
                <a:cubicBezTo>
                  <a:pt x="3639" y="3173"/>
                  <a:pt x="3649" y="3268"/>
                  <a:pt x="3667" y="3313"/>
                </a:cubicBezTo>
                <a:cubicBezTo>
                  <a:pt x="3686" y="3357"/>
                  <a:pt x="3723" y="3380"/>
                  <a:pt x="3778" y="3380"/>
                </a:cubicBezTo>
                <a:cubicBezTo>
                  <a:pt x="3834" y="3380"/>
                  <a:pt x="3871" y="3359"/>
                  <a:pt x="3889" y="3319"/>
                </a:cubicBezTo>
                <a:cubicBezTo>
                  <a:pt x="3907" y="3278"/>
                  <a:pt x="3916" y="3191"/>
                  <a:pt x="3916" y="3056"/>
                </a:cubicBezTo>
                <a:lnTo>
                  <a:pt x="3916" y="1622"/>
                </a:lnTo>
                <a:cubicBezTo>
                  <a:pt x="3916" y="1462"/>
                  <a:pt x="3907" y="1362"/>
                  <a:pt x="3890" y="1321"/>
                </a:cubicBezTo>
                <a:cubicBezTo>
                  <a:pt x="3873" y="1279"/>
                  <a:pt x="3836" y="1258"/>
                  <a:pt x="3780" y="1258"/>
                </a:cubicBezTo>
                <a:close/>
                <a:moveTo>
                  <a:pt x="16846" y="708"/>
                </a:moveTo>
                <a:cubicBezTo>
                  <a:pt x="17052" y="708"/>
                  <a:pt x="17228" y="734"/>
                  <a:pt x="17372" y="786"/>
                </a:cubicBezTo>
                <a:cubicBezTo>
                  <a:pt x="17517" y="839"/>
                  <a:pt x="17628" y="908"/>
                  <a:pt x="17705" y="994"/>
                </a:cubicBezTo>
                <a:cubicBezTo>
                  <a:pt x="17782" y="1080"/>
                  <a:pt x="17829" y="1159"/>
                  <a:pt x="17845" y="1233"/>
                </a:cubicBezTo>
                <a:cubicBezTo>
                  <a:pt x="17862" y="1306"/>
                  <a:pt x="17870" y="1421"/>
                  <a:pt x="17870" y="1577"/>
                </a:cubicBezTo>
                <a:lnTo>
                  <a:pt x="17870" y="1758"/>
                </a:lnTo>
                <a:lnTo>
                  <a:pt x="17031" y="1758"/>
                </a:lnTo>
                <a:lnTo>
                  <a:pt x="17031" y="1589"/>
                </a:lnTo>
                <a:cubicBezTo>
                  <a:pt x="17031" y="1445"/>
                  <a:pt x="17023" y="1354"/>
                  <a:pt x="17006" y="1316"/>
                </a:cubicBezTo>
                <a:cubicBezTo>
                  <a:pt x="16990" y="1278"/>
                  <a:pt x="16949" y="1258"/>
                  <a:pt x="16883" y="1258"/>
                </a:cubicBezTo>
                <a:cubicBezTo>
                  <a:pt x="16830" y="1258"/>
                  <a:pt x="16790" y="1276"/>
                  <a:pt x="16764" y="1311"/>
                </a:cubicBezTo>
                <a:cubicBezTo>
                  <a:pt x="16737" y="1346"/>
                  <a:pt x="16724" y="1399"/>
                  <a:pt x="16724" y="1469"/>
                </a:cubicBezTo>
                <a:cubicBezTo>
                  <a:pt x="16724" y="1565"/>
                  <a:pt x="16731" y="1635"/>
                  <a:pt x="16744" y="1679"/>
                </a:cubicBezTo>
                <a:cubicBezTo>
                  <a:pt x="16757" y="1724"/>
                  <a:pt x="16797" y="1773"/>
                  <a:pt x="16863" y="1826"/>
                </a:cubicBezTo>
                <a:cubicBezTo>
                  <a:pt x="16930" y="1879"/>
                  <a:pt x="17066" y="1956"/>
                  <a:pt x="17272" y="2058"/>
                </a:cubicBezTo>
                <a:cubicBezTo>
                  <a:pt x="17547" y="2192"/>
                  <a:pt x="17728" y="2319"/>
                  <a:pt x="17814" y="2437"/>
                </a:cubicBezTo>
                <a:cubicBezTo>
                  <a:pt x="17900" y="2556"/>
                  <a:pt x="17943" y="2729"/>
                  <a:pt x="17943" y="2955"/>
                </a:cubicBezTo>
                <a:cubicBezTo>
                  <a:pt x="17943" y="3208"/>
                  <a:pt x="17910" y="3400"/>
                  <a:pt x="17844" y="3528"/>
                </a:cubicBezTo>
                <a:cubicBezTo>
                  <a:pt x="17779" y="3657"/>
                  <a:pt x="17669" y="3757"/>
                  <a:pt x="17515" y="3826"/>
                </a:cubicBezTo>
                <a:cubicBezTo>
                  <a:pt x="17361" y="3896"/>
                  <a:pt x="17176" y="3930"/>
                  <a:pt x="16958" y="3930"/>
                </a:cubicBezTo>
                <a:cubicBezTo>
                  <a:pt x="16718" y="3930"/>
                  <a:pt x="16512" y="3893"/>
                  <a:pt x="16341" y="3818"/>
                </a:cubicBezTo>
                <a:cubicBezTo>
                  <a:pt x="16170" y="3743"/>
                  <a:pt x="16052" y="3641"/>
                  <a:pt x="15988" y="3513"/>
                </a:cubicBezTo>
                <a:cubicBezTo>
                  <a:pt x="15924" y="3385"/>
                  <a:pt x="15892" y="3191"/>
                  <a:pt x="15892" y="2932"/>
                </a:cubicBezTo>
                <a:lnTo>
                  <a:pt x="15892" y="2782"/>
                </a:lnTo>
                <a:lnTo>
                  <a:pt x="16731" y="2782"/>
                </a:lnTo>
                <a:lnTo>
                  <a:pt x="16731" y="2979"/>
                </a:lnTo>
                <a:cubicBezTo>
                  <a:pt x="16731" y="3146"/>
                  <a:pt x="16742" y="3255"/>
                  <a:pt x="16763" y="3305"/>
                </a:cubicBezTo>
                <a:cubicBezTo>
                  <a:pt x="16784" y="3355"/>
                  <a:pt x="16826" y="3380"/>
                  <a:pt x="16888" y="3380"/>
                </a:cubicBezTo>
                <a:cubicBezTo>
                  <a:pt x="16955" y="3380"/>
                  <a:pt x="17002" y="3363"/>
                  <a:pt x="17029" y="3329"/>
                </a:cubicBezTo>
                <a:cubicBezTo>
                  <a:pt x="17055" y="3296"/>
                  <a:pt x="17069" y="3225"/>
                  <a:pt x="17069" y="3117"/>
                </a:cubicBezTo>
                <a:cubicBezTo>
                  <a:pt x="17069" y="2969"/>
                  <a:pt x="17051" y="2876"/>
                  <a:pt x="17017" y="2838"/>
                </a:cubicBezTo>
                <a:cubicBezTo>
                  <a:pt x="16981" y="2801"/>
                  <a:pt x="16797" y="2690"/>
                  <a:pt x="16466" y="2505"/>
                </a:cubicBezTo>
                <a:cubicBezTo>
                  <a:pt x="16188" y="2349"/>
                  <a:pt x="16019" y="2207"/>
                  <a:pt x="15958" y="2080"/>
                </a:cubicBezTo>
                <a:cubicBezTo>
                  <a:pt x="15897" y="1953"/>
                  <a:pt x="15866" y="1801"/>
                  <a:pt x="15866" y="1626"/>
                </a:cubicBezTo>
                <a:cubicBezTo>
                  <a:pt x="15866" y="1378"/>
                  <a:pt x="15899" y="1195"/>
                  <a:pt x="15965" y="1077"/>
                </a:cubicBezTo>
                <a:cubicBezTo>
                  <a:pt x="16030" y="959"/>
                  <a:pt x="16142" y="868"/>
                  <a:pt x="16299" y="804"/>
                </a:cubicBezTo>
                <a:cubicBezTo>
                  <a:pt x="16456" y="740"/>
                  <a:pt x="16638" y="708"/>
                  <a:pt x="16846" y="708"/>
                </a:cubicBezTo>
                <a:close/>
                <a:moveTo>
                  <a:pt x="13383" y="708"/>
                </a:moveTo>
                <a:cubicBezTo>
                  <a:pt x="13545" y="708"/>
                  <a:pt x="13678" y="746"/>
                  <a:pt x="13781" y="823"/>
                </a:cubicBezTo>
                <a:cubicBezTo>
                  <a:pt x="13884" y="899"/>
                  <a:pt x="13951" y="996"/>
                  <a:pt x="13980" y="1112"/>
                </a:cubicBezTo>
                <a:cubicBezTo>
                  <a:pt x="14010" y="1228"/>
                  <a:pt x="14025" y="1423"/>
                  <a:pt x="14025" y="1694"/>
                </a:cubicBezTo>
                <a:lnTo>
                  <a:pt x="14025" y="3874"/>
                </a:lnTo>
                <a:lnTo>
                  <a:pt x="13078" y="3874"/>
                </a:lnTo>
                <a:lnTo>
                  <a:pt x="13078" y="1720"/>
                </a:lnTo>
                <a:cubicBezTo>
                  <a:pt x="13078" y="1506"/>
                  <a:pt x="13071" y="1376"/>
                  <a:pt x="13057" y="1329"/>
                </a:cubicBezTo>
                <a:cubicBezTo>
                  <a:pt x="13043" y="1282"/>
                  <a:pt x="13004" y="1258"/>
                  <a:pt x="12940" y="1258"/>
                </a:cubicBezTo>
                <a:cubicBezTo>
                  <a:pt x="12873" y="1258"/>
                  <a:pt x="12830" y="1285"/>
                  <a:pt x="12813" y="1339"/>
                </a:cubicBezTo>
                <a:cubicBezTo>
                  <a:pt x="12796" y="1393"/>
                  <a:pt x="12787" y="1537"/>
                  <a:pt x="12787" y="1772"/>
                </a:cubicBezTo>
                <a:lnTo>
                  <a:pt x="12787" y="3874"/>
                </a:lnTo>
                <a:lnTo>
                  <a:pt x="11840" y="3874"/>
                </a:lnTo>
                <a:lnTo>
                  <a:pt x="11840" y="764"/>
                </a:lnTo>
                <a:lnTo>
                  <a:pt x="12804" y="764"/>
                </a:lnTo>
                <a:lnTo>
                  <a:pt x="12787" y="1050"/>
                </a:lnTo>
                <a:cubicBezTo>
                  <a:pt x="12856" y="936"/>
                  <a:pt x="12940" y="851"/>
                  <a:pt x="13039" y="793"/>
                </a:cubicBezTo>
                <a:cubicBezTo>
                  <a:pt x="13139" y="736"/>
                  <a:pt x="13253" y="708"/>
                  <a:pt x="13383" y="708"/>
                </a:cubicBezTo>
                <a:close/>
                <a:moveTo>
                  <a:pt x="10348" y="708"/>
                </a:moveTo>
                <a:cubicBezTo>
                  <a:pt x="10614" y="708"/>
                  <a:pt x="10833" y="758"/>
                  <a:pt x="11005" y="859"/>
                </a:cubicBezTo>
                <a:cubicBezTo>
                  <a:pt x="11178" y="960"/>
                  <a:pt x="11299" y="1093"/>
                  <a:pt x="11369" y="1260"/>
                </a:cubicBezTo>
                <a:cubicBezTo>
                  <a:pt x="11438" y="1426"/>
                  <a:pt x="11473" y="1660"/>
                  <a:pt x="11473" y="1962"/>
                </a:cubicBezTo>
                <a:lnTo>
                  <a:pt x="11473" y="2374"/>
                </a:lnTo>
                <a:lnTo>
                  <a:pt x="10247" y="2374"/>
                </a:lnTo>
                <a:lnTo>
                  <a:pt x="10247" y="3047"/>
                </a:lnTo>
                <a:cubicBezTo>
                  <a:pt x="10247" y="3187"/>
                  <a:pt x="10257" y="3278"/>
                  <a:pt x="10278" y="3319"/>
                </a:cubicBezTo>
                <a:cubicBezTo>
                  <a:pt x="10298" y="3359"/>
                  <a:pt x="10337" y="3380"/>
                  <a:pt x="10395" y="3380"/>
                </a:cubicBezTo>
                <a:cubicBezTo>
                  <a:pt x="10467" y="3380"/>
                  <a:pt x="10515" y="3353"/>
                  <a:pt x="10539" y="3299"/>
                </a:cubicBezTo>
                <a:cubicBezTo>
                  <a:pt x="10563" y="3245"/>
                  <a:pt x="10575" y="3141"/>
                  <a:pt x="10575" y="2986"/>
                </a:cubicBezTo>
                <a:lnTo>
                  <a:pt x="10575" y="2576"/>
                </a:lnTo>
                <a:lnTo>
                  <a:pt x="11473" y="2576"/>
                </a:lnTo>
                <a:lnTo>
                  <a:pt x="11473" y="2805"/>
                </a:lnTo>
                <a:cubicBezTo>
                  <a:pt x="11473" y="2998"/>
                  <a:pt x="11461" y="3145"/>
                  <a:pt x="11437" y="3248"/>
                </a:cubicBezTo>
                <a:cubicBezTo>
                  <a:pt x="11412" y="3351"/>
                  <a:pt x="11356" y="3462"/>
                  <a:pt x="11267" y="3579"/>
                </a:cubicBezTo>
                <a:cubicBezTo>
                  <a:pt x="11178" y="3696"/>
                  <a:pt x="11065" y="3784"/>
                  <a:pt x="10928" y="3842"/>
                </a:cubicBezTo>
                <a:cubicBezTo>
                  <a:pt x="10791" y="3901"/>
                  <a:pt x="10620" y="3930"/>
                  <a:pt x="10414" y="3930"/>
                </a:cubicBezTo>
                <a:cubicBezTo>
                  <a:pt x="10214" y="3930"/>
                  <a:pt x="10037" y="3901"/>
                  <a:pt x="9884" y="3844"/>
                </a:cubicBezTo>
                <a:cubicBezTo>
                  <a:pt x="9731" y="3786"/>
                  <a:pt x="9612" y="3707"/>
                  <a:pt x="9527" y="3606"/>
                </a:cubicBezTo>
                <a:cubicBezTo>
                  <a:pt x="9441" y="3505"/>
                  <a:pt x="9382" y="3394"/>
                  <a:pt x="9350" y="3273"/>
                </a:cubicBezTo>
                <a:cubicBezTo>
                  <a:pt x="9317" y="3152"/>
                  <a:pt x="9300" y="2976"/>
                  <a:pt x="9300" y="2744"/>
                </a:cubicBezTo>
                <a:lnTo>
                  <a:pt x="9300" y="1837"/>
                </a:lnTo>
                <a:cubicBezTo>
                  <a:pt x="9300" y="1566"/>
                  <a:pt x="9337" y="1351"/>
                  <a:pt x="9411" y="1194"/>
                </a:cubicBezTo>
                <a:cubicBezTo>
                  <a:pt x="9484" y="1037"/>
                  <a:pt x="9604" y="917"/>
                  <a:pt x="9771" y="833"/>
                </a:cubicBezTo>
                <a:cubicBezTo>
                  <a:pt x="9939" y="750"/>
                  <a:pt x="10131" y="708"/>
                  <a:pt x="10348" y="708"/>
                </a:cubicBezTo>
                <a:close/>
                <a:moveTo>
                  <a:pt x="6775" y="708"/>
                </a:moveTo>
                <a:cubicBezTo>
                  <a:pt x="6937" y="708"/>
                  <a:pt x="7070" y="746"/>
                  <a:pt x="7173" y="823"/>
                </a:cubicBezTo>
                <a:cubicBezTo>
                  <a:pt x="7276" y="899"/>
                  <a:pt x="7343" y="996"/>
                  <a:pt x="7372" y="1112"/>
                </a:cubicBezTo>
                <a:cubicBezTo>
                  <a:pt x="7402" y="1228"/>
                  <a:pt x="7417" y="1423"/>
                  <a:pt x="7417" y="1694"/>
                </a:cubicBezTo>
                <a:lnTo>
                  <a:pt x="7417" y="3874"/>
                </a:lnTo>
                <a:lnTo>
                  <a:pt x="6470" y="3874"/>
                </a:lnTo>
                <a:lnTo>
                  <a:pt x="6470" y="1720"/>
                </a:lnTo>
                <a:cubicBezTo>
                  <a:pt x="6470" y="1506"/>
                  <a:pt x="6463" y="1376"/>
                  <a:pt x="6449" y="1329"/>
                </a:cubicBezTo>
                <a:cubicBezTo>
                  <a:pt x="6435" y="1282"/>
                  <a:pt x="6396" y="1258"/>
                  <a:pt x="6332" y="1258"/>
                </a:cubicBezTo>
                <a:cubicBezTo>
                  <a:pt x="6265" y="1258"/>
                  <a:pt x="6222" y="1285"/>
                  <a:pt x="6205" y="1339"/>
                </a:cubicBezTo>
                <a:cubicBezTo>
                  <a:pt x="6188" y="1393"/>
                  <a:pt x="6179" y="1537"/>
                  <a:pt x="6179" y="1772"/>
                </a:cubicBezTo>
                <a:lnTo>
                  <a:pt x="6179" y="3874"/>
                </a:lnTo>
                <a:lnTo>
                  <a:pt x="5232" y="3874"/>
                </a:lnTo>
                <a:lnTo>
                  <a:pt x="5232" y="764"/>
                </a:lnTo>
                <a:lnTo>
                  <a:pt x="6196" y="764"/>
                </a:lnTo>
                <a:lnTo>
                  <a:pt x="6179" y="1050"/>
                </a:lnTo>
                <a:cubicBezTo>
                  <a:pt x="6248" y="936"/>
                  <a:pt x="6332" y="851"/>
                  <a:pt x="6431" y="793"/>
                </a:cubicBezTo>
                <a:cubicBezTo>
                  <a:pt x="6531" y="736"/>
                  <a:pt x="6645" y="708"/>
                  <a:pt x="6775" y="708"/>
                </a:cubicBezTo>
                <a:close/>
                <a:moveTo>
                  <a:pt x="3747" y="708"/>
                </a:moveTo>
                <a:cubicBezTo>
                  <a:pt x="3960" y="708"/>
                  <a:pt x="4142" y="739"/>
                  <a:pt x="4294" y="803"/>
                </a:cubicBezTo>
                <a:cubicBezTo>
                  <a:pt x="4447" y="866"/>
                  <a:pt x="4564" y="948"/>
                  <a:pt x="4647" y="1050"/>
                </a:cubicBezTo>
                <a:cubicBezTo>
                  <a:pt x="4730" y="1151"/>
                  <a:pt x="4787" y="1256"/>
                  <a:pt x="4817" y="1364"/>
                </a:cubicBezTo>
                <a:cubicBezTo>
                  <a:pt x="4847" y="1472"/>
                  <a:pt x="4863" y="1636"/>
                  <a:pt x="4863" y="1856"/>
                </a:cubicBezTo>
                <a:lnTo>
                  <a:pt x="4863" y="2618"/>
                </a:lnTo>
                <a:cubicBezTo>
                  <a:pt x="4863" y="2898"/>
                  <a:pt x="4849" y="3103"/>
                  <a:pt x="4820" y="3233"/>
                </a:cubicBezTo>
                <a:cubicBezTo>
                  <a:pt x="4792" y="3364"/>
                  <a:pt x="4732" y="3485"/>
                  <a:pt x="4640" y="3599"/>
                </a:cubicBezTo>
                <a:cubicBezTo>
                  <a:pt x="4548" y="3712"/>
                  <a:pt x="4429" y="3796"/>
                  <a:pt x="4285" y="3850"/>
                </a:cubicBezTo>
                <a:cubicBezTo>
                  <a:pt x="4140" y="3903"/>
                  <a:pt x="3974" y="3930"/>
                  <a:pt x="3787" y="3930"/>
                </a:cubicBezTo>
                <a:cubicBezTo>
                  <a:pt x="3578" y="3930"/>
                  <a:pt x="3400" y="3907"/>
                  <a:pt x="3255" y="3861"/>
                </a:cubicBezTo>
                <a:cubicBezTo>
                  <a:pt x="3110" y="3815"/>
                  <a:pt x="2997" y="3746"/>
                  <a:pt x="2916" y="3653"/>
                </a:cubicBezTo>
                <a:cubicBezTo>
                  <a:pt x="2836" y="3560"/>
                  <a:pt x="2778" y="3447"/>
                  <a:pt x="2744" y="3315"/>
                </a:cubicBezTo>
                <a:cubicBezTo>
                  <a:pt x="2710" y="3183"/>
                  <a:pt x="2692" y="2985"/>
                  <a:pt x="2692" y="2721"/>
                </a:cubicBezTo>
                <a:lnTo>
                  <a:pt x="2692" y="1924"/>
                </a:lnTo>
                <a:cubicBezTo>
                  <a:pt x="2692" y="1635"/>
                  <a:pt x="2724" y="1409"/>
                  <a:pt x="2786" y="1247"/>
                </a:cubicBezTo>
                <a:cubicBezTo>
                  <a:pt x="2849" y="1084"/>
                  <a:pt x="2961" y="954"/>
                  <a:pt x="3124" y="855"/>
                </a:cubicBezTo>
                <a:cubicBezTo>
                  <a:pt x="3286" y="757"/>
                  <a:pt x="3494" y="708"/>
                  <a:pt x="3747" y="708"/>
                </a:cubicBezTo>
                <a:close/>
                <a:moveTo>
                  <a:pt x="14466" y="349"/>
                </a:moveTo>
                <a:lnTo>
                  <a:pt x="15415" y="349"/>
                </a:lnTo>
                <a:lnTo>
                  <a:pt x="15415" y="839"/>
                </a:lnTo>
                <a:lnTo>
                  <a:pt x="15670" y="839"/>
                </a:lnTo>
                <a:lnTo>
                  <a:pt x="15670" y="1331"/>
                </a:lnTo>
                <a:lnTo>
                  <a:pt x="15415" y="1331"/>
                </a:lnTo>
                <a:lnTo>
                  <a:pt x="15415" y="2995"/>
                </a:lnTo>
                <a:cubicBezTo>
                  <a:pt x="15415" y="3200"/>
                  <a:pt x="15425" y="3314"/>
                  <a:pt x="15447" y="3337"/>
                </a:cubicBezTo>
                <a:cubicBezTo>
                  <a:pt x="15468" y="3361"/>
                  <a:pt x="15556" y="3373"/>
                  <a:pt x="15710" y="3373"/>
                </a:cubicBezTo>
                <a:lnTo>
                  <a:pt x="15710" y="3874"/>
                </a:lnTo>
                <a:lnTo>
                  <a:pt x="15328" y="3874"/>
                </a:lnTo>
                <a:cubicBezTo>
                  <a:pt x="15113" y="3874"/>
                  <a:pt x="14959" y="3865"/>
                  <a:pt x="14866" y="3847"/>
                </a:cubicBezTo>
                <a:cubicBezTo>
                  <a:pt x="14774" y="3829"/>
                  <a:pt x="14693" y="3788"/>
                  <a:pt x="14623" y="3723"/>
                </a:cubicBezTo>
                <a:cubicBezTo>
                  <a:pt x="14552" y="3658"/>
                  <a:pt x="14509" y="3584"/>
                  <a:pt x="14491" y="3500"/>
                </a:cubicBezTo>
                <a:cubicBezTo>
                  <a:pt x="14474" y="3417"/>
                  <a:pt x="14466" y="3220"/>
                  <a:pt x="14466" y="2911"/>
                </a:cubicBezTo>
                <a:lnTo>
                  <a:pt x="14466" y="1331"/>
                </a:lnTo>
                <a:lnTo>
                  <a:pt x="14262" y="1331"/>
                </a:lnTo>
                <a:lnTo>
                  <a:pt x="14262" y="839"/>
                </a:lnTo>
                <a:lnTo>
                  <a:pt x="14466" y="839"/>
                </a:lnTo>
                <a:lnTo>
                  <a:pt x="14466" y="349"/>
                </a:lnTo>
                <a:close/>
                <a:moveTo>
                  <a:pt x="7858" y="349"/>
                </a:moveTo>
                <a:lnTo>
                  <a:pt x="8807" y="349"/>
                </a:lnTo>
                <a:lnTo>
                  <a:pt x="8807" y="839"/>
                </a:lnTo>
                <a:lnTo>
                  <a:pt x="9062" y="839"/>
                </a:lnTo>
                <a:lnTo>
                  <a:pt x="9062" y="1331"/>
                </a:lnTo>
                <a:lnTo>
                  <a:pt x="8807" y="1331"/>
                </a:lnTo>
                <a:lnTo>
                  <a:pt x="8807" y="2995"/>
                </a:lnTo>
                <a:cubicBezTo>
                  <a:pt x="8807" y="3200"/>
                  <a:pt x="8817" y="3314"/>
                  <a:pt x="8839" y="3337"/>
                </a:cubicBezTo>
                <a:cubicBezTo>
                  <a:pt x="8860" y="3361"/>
                  <a:pt x="8948" y="3373"/>
                  <a:pt x="9102" y="3373"/>
                </a:cubicBezTo>
                <a:lnTo>
                  <a:pt x="9102" y="3874"/>
                </a:lnTo>
                <a:lnTo>
                  <a:pt x="8720" y="3874"/>
                </a:lnTo>
                <a:cubicBezTo>
                  <a:pt x="8505" y="3874"/>
                  <a:pt x="8351" y="3865"/>
                  <a:pt x="8258" y="3847"/>
                </a:cubicBezTo>
                <a:cubicBezTo>
                  <a:pt x="8166" y="3829"/>
                  <a:pt x="8085" y="3788"/>
                  <a:pt x="8015" y="3723"/>
                </a:cubicBezTo>
                <a:cubicBezTo>
                  <a:pt x="7944" y="3658"/>
                  <a:pt x="7901" y="3584"/>
                  <a:pt x="7883" y="3500"/>
                </a:cubicBezTo>
                <a:cubicBezTo>
                  <a:pt x="7866" y="3417"/>
                  <a:pt x="7858" y="3220"/>
                  <a:pt x="7858" y="2911"/>
                </a:cubicBezTo>
                <a:lnTo>
                  <a:pt x="7858" y="1331"/>
                </a:lnTo>
                <a:lnTo>
                  <a:pt x="7654" y="1331"/>
                </a:lnTo>
                <a:lnTo>
                  <a:pt x="7654" y="839"/>
                </a:lnTo>
                <a:lnTo>
                  <a:pt x="7858" y="839"/>
                </a:lnTo>
                <a:lnTo>
                  <a:pt x="7858" y="349"/>
                </a:lnTo>
                <a:close/>
                <a:moveTo>
                  <a:pt x="1151" y="0"/>
                </a:moveTo>
                <a:cubicBezTo>
                  <a:pt x="1442" y="0"/>
                  <a:pt x="1682" y="56"/>
                  <a:pt x="1871" y="168"/>
                </a:cubicBezTo>
                <a:cubicBezTo>
                  <a:pt x="2060" y="281"/>
                  <a:pt x="2184" y="421"/>
                  <a:pt x="2243" y="589"/>
                </a:cubicBezTo>
                <a:cubicBezTo>
                  <a:pt x="2303" y="756"/>
                  <a:pt x="2333" y="1017"/>
                  <a:pt x="2333" y="1371"/>
                </a:cubicBezTo>
                <a:lnTo>
                  <a:pt x="2333" y="1732"/>
                </a:lnTo>
                <a:lnTo>
                  <a:pt x="1346" y="1732"/>
                </a:lnTo>
                <a:lnTo>
                  <a:pt x="1346" y="1072"/>
                </a:lnTo>
                <a:cubicBezTo>
                  <a:pt x="1346" y="881"/>
                  <a:pt x="1335" y="761"/>
                  <a:pt x="1314" y="713"/>
                </a:cubicBezTo>
                <a:cubicBezTo>
                  <a:pt x="1293" y="666"/>
                  <a:pt x="1247" y="642"/>
                  <a:pt x="1175" y="642"/>
                </a:cubicBezTo>
                <a:cubicBezTo>
                  <a:pt x="1093" y="642"/>
                  <a:pt x="1042" y="671"/>
                  <a:pt x="1020" y="729"/>
                </a:cubicBezTo>
                <a:cubicBezTo>
                  <a:pt x="998" y="787"/>
                  <a:pt x="987" y="912"/>
                  <a:pt x="987" y="1104"/>
                </a:cubicBezTo>
                <a:lnTo>
                  <a:pt x="987" y="2866"/>
                </a:lnTo>
                <a:cubicBezTo>
                  <a:pt x="987" y="3051"/>
                  <a:pt x="998" y="3171"/>
                  <a:pt x="1020" y="3227"/>
                </a:cubicBezTo>
                <a:cubicBezTo>
                  <a:pt x="1042" y="3283"/>
                  <a:pt x="1091" y="3312"/>
                  <a:pt x="1168" y="3312"/>
                </a:cubicBezTo>
                <a:cubicBezTo>
                  <a:pt x="1241" y="3312"/>
                  <a:pt x="1289" y="3283"/>
                  <a:pt x="1312" y="3227"/>
                </a:cubicBezTo>
                <a:cubicBezTo>
                  <a:pt x="1334" y="3171"/>
                  <a:pt x="1346" y="3038"/>
                  <a:pt x="1346" y="2830"/>
                </a:cubicBezTo>
                <a:lnTo>
                  <a:pt x="1346" y="2353"/>
                </a:lnTo>
                <a:lnTo>
                  <a:pt x="2333" y="2353"/>
                </a:lnTo>
                <a:lnTo>
                  <a:pt x="2333" y="2501"/>
                </a:lnTo>
                <a:cubicBezTo>
                  <a:pt x="2333" y="2894"/>
                  <a:pt x="2305" y="3172"/>
                  <a:pt x="2249" y="3336"/>
                </a:cubicBezTo>
                <a:cubicBezTo>
                  <a:pt x="2194" y="3501"/>
                  <a:pt x="2071" y="3645"/>
                  <a:pt x="1881" y="3768"/>
                </a:cubicBezTo>
                <a:cubicBezTo>
                  <a:pt x="1692" y="3892"/>
                  <a:pt x="1458" y="3954"/>
                  <a:pt x="1179" y="3954"/>
                </a:cubicBezTo>
                <a:cubicBezTo>
                  <a:pt x="890" y="3954"/>
                  <a:pt x="652" y="3901"/>
                  <a:pt x="465" y="3797"/>
                </a:cubicBezTo>
                <a:cubicBezTo>
                  <a:pt x="277" y="3692"/>
                  <a:pt x="153" y="3547"/>
                  <a:pt x="92" y="3362"/>
                </a:cubicBezTo>
                <a:cubicBezTo>
                  <a:pt x="31" y="3177"/>
                  <a:pt x="0" y="2898"/>
                  <a:pt x="0" y="2526"/>
                </a:cubicBezTo>
                <a:lnTo>
                  <a:pt x="0" y="1418"/>
                </a:lnTo>
                <a:cubicBezTo>
                  <a:pt x="0" y="1144"/>
                  <a:pt x="10" y="939"/>
                  <a:pt x="29" y="803"/>
                </a:cubicBezTo>
                <a:cubicBezTo>
                  <a:pt x="47" y="666"/>
                  <a:pt x="103" y="534"/>
                  <a:pt x="196" y="408"/>
                </a:cubicBezTo>
                <a:cubicBezTo>
                  <a:pt x="289" y="281"/>
                  <a:pt x="418" y="182"/>
                  <a:pt x="583" y="109"/>
                </a:cubicBezTo>
                <a:cubicBezTo>
                  <a:pt x="748" y="36"/>
                  <a:pt x="937" y="0"/>
                  <a:pt x="1151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8288" indent="-268288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000000"/>
              </a:solidFill>
              <a:latin typeface="Arial Narrow"/>
              <a:ea typeface="LG스마트체 Regular"/>
            </a:endParaRPr>
          </a:p>
        </p:txBody>
      </p:sp>
      <p:sp>
        <p:nvSpPr>
          <p:cNvPr id="8" name="TextBox 1">
            <a:extLst>
              <a:ext uri="{FF2B5EF4-FFF2-40B4-BE49-F238E27FC236}">
                <a16:creationId xmlns="" xmlns:a16="http://schemas.microsoft.com/office/drawing/2014/main" id="{A57DC3B8-9E77-4BA7-8AE1-7691AAEA0BD1}"/>
              </a:ext>
            </a:extLst>
          </p:cNvPr>
          <p:cNvSpPr txBox="1"/>
          <p:nvPr userDrawn="1"/>
        </p:nvSpPr>
        <p:spPr>
          <a:xfrm>
            <a:off x="6783343" y="2886209"/>
            <a:ext cx="216565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LG </a:t>
            </a:r>
            <a:r>
              <a:rPr kumimoji="0" lang="ko-KR" altLang="en-US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전자 시스템 에어컨 제품 경험 조사 보고서</a:t>
            </a:r>
          </a:p>
        </p:txBody>
      </p:sp>
    </p:spTree>
    <p:extLst>
      <p:ext uri="{BB962C8B-B14F-4D97-AF65-F5344CB8AC3E}">
        <p14:creationId xmlns:p14="http://schemas.microsoft.com/office/powerpoint/2010/main" val="2097405348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1">
            <a:extLst>
              <a:ext uri="{FF2B5EF4-FFF2-40B4-BE49-F238E27FC236}">
                <a16:creationId xmlns="" xmlns:a16="http://schemas.microsoft.com/office/drawing/2014/main" id="{C20D1985-4EF9-4B5F-AA63-E7BF832C5197}"/>
              </a:ext>
            </a:extLst>
          </p:cNvPr>
          <p:cNvCxnSpPr/>
          <p:nvPr userDrawn="1"/>
        </p:nvCxnSpPr>
        <p:spPr>
          <a:xfrm>
            <a:off x="3116738" y="3175456"/>
            <a:ext cx="583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텍스트 개체 틀 1"/>
          <p:cNvSpPr>
            <a:spLocks noGrp="1"/>
          </p:cNvSpPr>
          <p:nvPr>
            <p:ph type="body" sz="quarter" idx="11"/>
          </p:nvPr>
        </p:nvSpPr>
        <p:spPr>
          <a:xfrm>
            <a:off x="3116738" y="3465004"/>
            <a:ext cx="5832000" cy="2880000"/>
          </a:xfrm>
        </p:spPr>
        <p:txBody>
          <a:bodyPr lIns="0" tIns="0" rIns="0" bIns="0">
            <a:noAutofit/>
          </a:bodyPr>
          <a:lstStyle>
            <a:lvl1pPr marL="268288" indent="-268288" fontAlgn="base" latinLnBrk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Font typeface="+mj-lt"/>
              <a:buAutoNum type="arabicPeriod"/>
              <a:defRPr lang="ko-KR" altLang="en-US" sz="1600" b="0" kern="1200" spc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09625" indent="-361950" fontAlgn="base" latinLnBrk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arabicParenR"/>
              <a:defRPr lang="ko-KR" altLang="en-US" sz="1400" b="0" kern="1200" dirty="0" smtClean="0">
                <a:ln>
                  <a:noFill/>
                </a:ln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endParaRPr lang="ko-KR" altLang="en-US" dirty="0"/>
          </a:p>
        </p:txBody>
      </p:sp>
      <p:sp>
        <p:nvSpPr>
          <p:cNvPr id="81" name="제목 1"/>
          <p:cNvSpPr>
            <a:spLocks noGrp="1"/>
          </p:cNvSpPr>
          <p:nvPr>
            <p:ph type="title"/>
          </p:nvPr>
        </p:nvSpPr>
        <p:spPr>
          <a:xfrm>
            <a:off x="3116738" y="2475042"/>
            <a:ext cx="5832000" cy="648000"/>
          </a:xfrm>
        </p:spPr>
        <p:txBody>
          <a:bodyPr vert="horz" wrap="none" lIns="0" tIns="0" rIns="0" bIns="0" rtlCol="0" anchor="t" anchorCtr="0">
            <a:noAutofit/>
          </a:bodyPr>
          <a:lstStyle>
            <a:lvl1pPr fontAlgn="base" latinLnBrk="0">
              <a:lnSpc>
                <a:spcPct val="100000"/>
              </a:lnSpc>
              <a:spcAft>
                <a:spcPts val="0"/>
              </a:spcAft>
              <a:defRPr lang="ko-KR" altLang="en-US" sz="4000" b="1" spc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fontAlgn="base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tabLst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021770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804707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Ⅰ. </a:t>
            </a: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조사 개요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4246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1025922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Ⅱ. </a:t>
            </a: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주요 조사 결과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3845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B0A343AB-0AB6-42FD-BA97-E35DC3540288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3" name="그래픽 1">
              <a:extLst>
                <a:ext uri="{FF2B5EF4-FFF2-40B4-BE49-F238E27FC236}">
                  <a16:creationId xmlns="" xmlns:a16="http://schemas.microsoft.com/office/drawing/2014/main" id="{EFF92734-38E4-4E00-B158-F8DA256E97C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90407B97-C906-46BA-99E9-5A8D714145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77812" y="242164"/>
            <a:ext cx="85440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Part Ⅳ. Appendix</a:t>
            </a:r>
            <a:endParaRPr kumimoji="0" lang="ko-KR" altLang="en-US" sz="900" dirty="0">
              <a:solidFill>
                <a:prstClr val="white">
                  <a:lumMod val="65000"/>
                </a:prstClr>
              </a:solidFill>
              <a:latin typeface="Arial Narrow"/>
              <a:ea typeface="LG스마트체 Regular"/>
            </a:endParaRP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260840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ster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="" xmlns:a16="http://schemas.microsoft.com/office/drawing/2014/main" id="{5032D5DB-A087-4888-9A8A-860D68E90687}"/>
              </a:ext>
            </a:extLst>
          </p:cNvPr>
          <p:cNvSpPr/>
          <p:nvPr userDrawn="1"/>
        </p:nvSpPr>
        <p:spPr>
          <a:xfrm>
            <a:off x="224118" y="904961"/>
            <a:ext cx="9468000" cy="1008000"/>
          </a:xfrm>
          <a:prstGeom prst="roundRect">
            <a:avLst>
              <a:gd name="adj" fmla="val 8229"/>
            </a:avLst>
          </a:prstGeom>
          <a:solidFill>
            <a:schemeClr val="bg1"/>
          </a:solidFill>
          <a:ln w="34925">
            <a:solidFill>
              <a:schemeClr val="accent3">
                <a:lumMod val="20000"/>
                <a:lumOff val="80000"/>
              </a:schemeClr>
            </a:solidFill>
          </a:ln>
          <a:effectLst>
            <a:outerShdw blurRad="63500" algn="ctr" rotWithShape="0">
              <a:schemeClr val="accent3">
                <a:lumMod val="20000"/>
                <a:lumOff val="80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prstClr val="white"/>
              </a:solidFill>
            </a:endParaRPr>
          </a:p>
        </p:txBody>
      </p:sp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3E2A01DC-3E55-4C30-B6EA-B8D0D77A5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910928" y="6653887"/>
            <a:ext cx="1933432" cy="130805"/>
            <a:chOff x="2444341" y="5949280"/>
            <a:chExt cx="1933432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837041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en-US" altLang="ko-KR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LG </a:t>
              </a: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전자 시스템 에어컨 제품 경험 조사 보고서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182563" indent="-18256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Char char="§"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358775" indent="-134938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pic>
        <p:nvPicPr>
          <p:cNvPr id="22" name="그림 21">
            <a:extLst>
              <a:ext uri="{FF2B5EF4-FFF2-40B4-BE49-F238E27FC236}">
                <a16:creationId xmlns="" xmlns:a16="http://schemas.microsoft.com/office/drawing/2014/main" id="{33B78517-A9FC-4001-97A9-AC915E4EE3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7017" y="6638962"/>
            <a:ext cx="574631" cy="154299"/>
          </a:xfrm>
          <a:prstGeom prst="rect">
            <a:avLst/>
          </a:prstGeom>
        </p:spPr>
      </p:pic>
      <p:grpSp>
        <p:nvGrpSpPr>
          <p:cNvPr id="24" name="그룹 23">
            <a:extLst>
              <a:ext uri="{FF2B5EF4-FFF2-40B4-BE49-F238E27FC236}">
                <a16:creationId xmlns="" xmlns:a16="http://schemas.microsoft.com/office/drawing/2014/main" id="{1A488F87-48B1-44AB-8AC8-CDD9A25B95EB}"/>
              </a:ext>
            </a:extLst>
          </p:cNvPr>
          <p:cNvGrpSpPr/>
          <p:nvPr userDrawn="1"/>
        </p:nvGrpSpPr>
        <p:grpSpPr>
          <a:xfrm rot="16200000" flipH="1">
            <a:off x="4644739" y="-4457203"/>
            <a:ext cx="604693" cy="9917829"/>
            <a:chOff x="1674021" y="1644985"/>
            <a:chExt cx="2807218" cy="50593727"/>
          </a:xfrm>
        </p:grpSpPr>
        <p:sp>
          <p:nvSpPr>
            <p:cNvPr id="26" name="양쪽 모서리가 둥근 사각형 102">
              <a:extLst>
                <a:ext uri="{FF2B5EF4-FFF2-40B4-BE49-F238E27FC236}">
                  <a16:creationId xmlns="" xmlns:a16="http://schemas.microsoft.com/office/drawing/2014/main" id="{A9E6C53F-CE2E-4C3C-AB81-0A09D28988B7}"/>
                </a:ext>
              </a:extLst>
            </p:cNvPr>
            <p:cNvSpPr/>
            <p:nvPr/>
          </p:nvSpPr>
          <p:spPr>
            <a:xfrm>
              <a:off x="1801002" y="2200019"/>
              <a:ext cx="2680237" cy="50038693"/>
            </a:xfrm>
            <a:prstGeom prst="round2SameRect">
              <a:avLst>
                <a:gd name="adj1" fmla="val 1830"/>
                <a:gd name="adj2" fmla="val 2777"/>
              </a:avLst>
            </a:prstGeom>
            <a:gradFill>
              <a:gsLst>
                <a:gs pos="0">
                  <a:srgbClr val="EAEAEA"/>
                </a:gs>
                <a:gs pos="100000">
                  <a:srgbClr val="EAEAEA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="" xmlns:a16="http://schemas.microsoft.com/office/drawing/2014/main" id="{6B9057D5-CB33-4745-AF36-7BBF2A18E162}"/>
                </a:ext>
              </a:extLst>
            </p:cNvPr>
            <p:cNvSpPr/>
            <p:nvPr/>
          </p:nvSpPr>
          <p:spPr>
            <a:xfrm>
              <a:off x="3119560" y="2298918"/>
              <a:ext cx="1169558" cy="15185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B3D7D869-ABE8-46CC-91D2-CF79B9D67DBD}"/>
                </a:ext>
              </a:extLst>
            </p:cNvPr>
            <p:cNvSpPr/>
            <p:nvPr/>
          </p:nvSpPr>
          <p:spPr>
            <a:xfrm>
              <a:off x="3227849" y="2071539"/>
              <a:ext cx="1188256" cy="30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모서리가 둥근 직사각형 110">
              <a:extLst>
                <a:ext uri="{FF2B5EF4-FFF2-40B4-BE49-F238E27FC236}">
                  <a16:creationId xmlns="" xmlns:a16="http://schemas.microsoft.com/office/drawing/2014/main" id="{955157C7-0C5C-4950-A1B7-ACE69DD6DF07}"/>
                </a:ext>
              </a:extLst>
            </p:cNvPr>
            <p:cNvSpPr/>
            <p:nvPr/>
          </p:nvSpPr>
          <p:spPr>
            <a:xfrm>
              <a:off x="4354180" y="2071540"/>
              <a:ext cx="127059" cy="3792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>
                    <a:lumMod val="50000"/>
                  </a:schemeClr>
                </a:gs>
                <a:gs pos="100000">
                  <a:srgbClr val="EAEAEA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양쪽 모서리가 둥근 사각형 111">
              <a:extLst>
                <a:ext uri="{FF2B5EF4-FFF2-40B4-BE49-F238E27FC236}">
                  <a16:creationId xmlns="" xmlns:a16="http://schemas.microsoft.com/office/drawing/2014/main" id="{AE807BE3-4C27-4534-B708-E55354620FB1}"/>
                </a:ext>
              </a:extLst>
            </p:cNvPr>
            <p:cNvSpPr/>
            <p:nvPr/>
          </p:nvSpPr>
          <p:spPr>
            <a:xfrm>
              <a:off x="1674021" y="1644985"/>
              <a:ext cx="2553178" cy="805784"/>
            </a:xfrm>
            <a:prstGeom prst="round2SameRect">
              <a:avLst>
                <a:gd name="adj1" fmla="val 2912"/>
                <a:gd name="adj2" fmla="val 2567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모서리가 둥근 직사각형 112">
              <a:extLst>
                <a:ext uri="{FF2B5EF4-FFF2-40B4-BE49-F238E27FC236}">
                  <a16:creationId xmlns="" xmlns:a16="http://schemas.microsoft.com/office/drawing/2014/main" id="{75A27357-3866-44B4-94B6-36D33938A682}"/>
                </a:ext>
              </a:extLst>
            </p:cNvPr>
            <p:cNvSpPr/>
            <p:nvPr/>
          </p:nvSpPr>
          <p:spPr>
            <a:xfrm rot="10800000">
              <a:off x="4227192" y="2160804"/>
              <a:ext cx="127059" cy="28996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rgbClr val="F2F2F2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kumimoji="0" lang="ko-KR" altLang="en-US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406D8277-2EBE-4D2E-B79E-62F4EF46DEE7}"/>
              </a:ext>
            </a:extLst>
          </p:cNvPr>
          <p:cNvSpPr txBox="1"/>
          <p:nvPr userDrawn="1"/>
        </p:nvSpPr>
        <p:spPr>
          <a:xfrm>
            <a:off x="280614" y="242164"/>
            <a:ext cx="931345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900" dirty="0">
                <a:solidFill>
                  <a:srgbClr val="A50034"/>
                </a:solidFill>
                <a:latin typeface="Arial Narrow"/>
                <a:ea typeface="LG스마트체 Regular"/>
              </a:rPr>
              <a:t>Part Ⅲ. </a:t>
            </a:r>
            <a:r>
              <a:rPr kumimoji="0" lang="ko-KR" altLang="en-US" sz="900" dirty="0">
                <a:solidFill>
                  <a:srgbClr val="A50034"/>
                </a:solidFill>
                <a:latin typeface="Arial Narrow"/>
                <a:ea typeface="LG스마트체 Regular"/>
              </a:rPr>
              <a:t>요약 및 결론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="" xmlns:a16="http://schemas.microsoft.com/office/drawing/2014/main" id="{46B8454F-E4EA-4C4A-BF63-73953A171D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823" r="70141"/>
          <a:stretch/>
        </p:blipFill>
        <p:spPr>
          <a:xfrm>
            <a:off x="9108142" y="144148"/>
            <a:ext cx="555812" cy="778742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3900F421-0209-4CD7-BF66-0C085E66E5C5}"/>
              </a:ext>
            </a:extLst>
          </p:cNvPr>
          <p:cNvCxnSpPr>
            <a:cxnSpLocks/>
          </p:cNvCxnSpPr>
          <p:nvPr userDrawn="1"/>
        </p:nvCxnSpPr>
        <p:spPr>
          <a:xfrm flipV="1">
            <a:off x="1268642" y="311416"/>
            <a:ext cx="788432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257701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st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Embrain">
            <a:extLst>
              <a:ext uri="{FF2B5EF4-FFF2-40B4-BE49-F238E27FC236}">
                <a16:creationId xmlns="" xmlns:a16="http://schemas.microsoft.com/office/drawing/2014/main" id="{D703C65D-672E-4DEB-90BC-DDBF92156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8884834" y="6658928"/>
            <a:ext cx="749808" cy="132588"/>
          </a:xfrm>
          <a:prstGeom prst="rect">
            <a:avLst/>
          </a:prstGeom>
        </p:spPr>
      </p:pic>
      <p:sp>
        <p:nvSpPr>
          <p:cNvPr id="31" name="슬라이드 번호 개체 틀 1">
            <a:extLst>
              <a:ext uri="{FF2B5EF4-FFF2-40B4-BE49-F238E27FC236}">
                <a16:creationId xmlns="" xmlns:a16="http://schemas.microsoft.com/office/drawing/2014/main" id="{A50E6C8B-E633-4D3A-BD58-85BD85E78ECF}"/>
              </a:ext>
            </a:extLst>
          </p:cNvPr>
          <p:cNvSpPr txBox="1">
            <a:spLocks/>
          </p:cNvSpPr>
          <p:nvPr userDrawn="1"/>
        </p:nvSpPr>
        <p:spPr>
          <a:xfrm>
            <a:off x="4882468" y="6653886"/>
            <a:ext cx="141064" cy="1384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marL="0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9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8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7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6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5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34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53" algn="l" defTabSz="957838" rtl="0" eaLnBrk="1" latinLnBrk="1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Bef>
                <a:spcPts val="0"/>
              </a:spcBef>
              <a:spcAft>
                <a:spcPts val="0"/>
              </a:spcAft>
            </a:pPr>
            <a:fld id="{4D09F0C4-93EA-474C-BCE9-77D7748EA359}" type="slidenum">
              <a:rPr kumimoji="0" lang="ko-KR" altLang="en-US" sz="900" smtClean="0">
                <a:solidFill>
                  <a:srgbClr val="000000">
                    <a:lumMod val="50000"/>
                    <a:lumOff val="50000"/>
                  </a:srgbClr>
                </a:solidFill>
              </a:rPr>
              <a:pPr algn="ctr" latinLnBrk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kumimoji="0" lang="ko-KR" altLang="en-US" sz="900" dirty="0">
              <a:solidFill>
                <a:srgbClr val="000000">
                  <a:lumMod val="50000"/>
                  <a:lumOff val="50000"/>
                </a:srgbClr>
              </a:solidFill>
            </a:endParaRPr>
          </a:p>
        </p:txBody>
      </p:sp>
      <p:sp>
        <p:nvSpPr>
          <p:cNvPr id="32" name="직사각형 1">
            <a:extLst>
              <a:ext uri="{FF2B5EF4-FFF2-40B4-BE49-F238E27FC236}">
                <a16:creationId xmlns="" xmlns:a16="http://schemas.microsoft.com/office/drawing/2014/main" id="{336D346C-885F-40F3-B5E8-6FCB13291709}"/>
              </a:ext>
            </a:extLst>
          </p:cNvPr>
          <p:cNvSpPr/>
          <p:nvPr userDrawn="1"/>
        </p:nvSpPr>
        <p:spPr>
          <a:xfrm>
            <a:off x="273050" y="6642006"/>
            <a:ext cx="720000" cy="16226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>
                <a:solidFill>
                  <a:prstClr val="white"/>
                </a:solidFill>
              </a:rPr>
              <a:t>고객사 로고</a:t>
            </a:r>
          </a:p>
        </p:txBody>
      </p:sp>
      <p:grpSp>
        <p:nvGrpSpPr>
          <p:cNvPr id="20" name="그룹 2">
            <a:extLst>
              <a:ext uri="{FF2B5EF4-FFF2-40B4-BE49-F238E27FC236}">
                <a16:creationId xmlns="" xmlns:a16="http://schemas.microsoft.com/office/drawing/2014/main" id="{F12FBF81-44A7-41EA-B55F-B7C0E2D90446}"/>
              </a:ext>
            </a:extLst>
          </p:cNvPr>
          <p:cNvGrpSpPr/>
          <p:nvPr userDrawn="1"/>
        </p:nvGrpSpPr>
        <p:grpSpPr>
          <a:xfrm>
            <a:off x="272950" y="52613"/>
            <a:ext cx="9633050" cy="846000"/>
            <a:chOff x="2558950" y="52613"/>
            <a:chExt cx="9633050" cy="846000"/>
          </a:xfrm>
        </p:grpSpPr>
        <p:pic>
          <p:nvPicPr>
            <p:cNvPr id="24" name="그래픽 1">
              <a:extLst>
                <a:ext uri="{FF2B5EF4-FFF2-40B4-BE49-F238E27FC236}">
                  <a16:creationId xmlns="" xmlns:a16="http://schemas.microsoft.com/office/drawing/2014/main" id="{8DA70344-A68A-46DB-B8EC-9788A69F4DB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 l="34305" r="629"/>
            <a:stretch/>
          </p:blipFill>
          <p:spPr>
            <a:xfrm>
              <a:off x="2558950" y="52613"/>
              <a:ext cx="9633050" cy="846000"/>
            </a:xfrm>
            <a:prstGeom prst="rect">
              <a:avLst/>
            </a:prstGeom>
          </p:spPr>
        </p:pic>
        <p:cxnSp>
          <p:nvCxnSpPr>
            <p:cNvPr id="25" name="직선 연결선 2">
              <a:extLst>
                <a:ext uri="{FF2B5EF4-FFF2-40B4-BE49-F238E27FC236}">
                  <a16:creationId xmlns="" xmlns:a16="http://schemas.microsoft.com/office/drawing/2014/main" id="{00F53CCA-CDDC-49A3-AA32-5A4550251B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558950" y="893427"/>
              <a:ext cx="216000" cy="0"/>
            </a:xfrm>
            <a:prstGeom prst="line">
              <a:avLst/>
            </a:prstGeom>
            <a:ln w="7620">
              <a:solidFill>
                <a:schemeClr val="tx1">
                  <a:lumMod val="65000"/>
                  <a:lumOff val="35000"/>
                  <a:alpha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그룹 1">
            <a:extLst>
              <a:ext uri="{FF2B5EF4-FFF2-40B4-BE49-F238E27FC236}">
                <a16:creationId xmlns="" xmlns:a16="http://schemas.microsoft.com/office/drawing/2014/main" id="{278DADD3-15F4-4690-8CCB-4B5CDCDD623E}"/>
              </a:ext>
            </a:extLst>
          </p:cNvPr>
          <p:cNvGrpSpPr/>
          <p:nvPr userDrawn="1"/>
        </p:nvGrpSpPr>
        <p:grpSpPr>
          <a:xfrm>
            <a:off x="1091903" y="6653887"/>
            <a:ext cx="1107886" cy="130805"/>
            <a:chOff x="2444341" y="5949280"/>
            <a:chExt cx="1107886" cy="130805"/>
          </a:xfrm>
        </p:grpSpPr>
        <p:sp>
          <p:nvSpPr>
            <p:cNvPr id="15" name="TextBox 1">
              <a:extLst>
                <a:ext uri="{FF2B5EF4-FFF2-40B4-BE49-F238E27FC236}">
                  <a16:creationId xmlns="" xmlns:a16="http://schemas.microsoft.com/office/drawing/2014/main" id="{7229CA38-3A5B-4F88-8543-779D9A67C42A}"/>
                </a:ext>
              </a:extLst>
            </p:cNvPr>
            <p:cNvSpPr txBox="1"/>
            <p:nvPr userDrawn="1"/>
          </p:nvSpPr>
          <p:spPr>
            <a:xfrm>
              <a:off x="2540732" y="5949280"/>
              <a:ext cx="1011495" cy="13080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atinLnBrk="0">
                <a:spcBef>
                  <a:spcPts val="0"/>
                </a:spcBef>
                <a:spcAft>
                  <a:spcPts val="0"/>
                </a:spcAft>
              </a:pPr>
              <a:r>
                <a:rPr kumimoji="0" lang="ko-KR" altLang="en-US" sz="850" dirty="0">
                  <a:solidFill>
                    <a:prstClr val="white">
                      <a:lumMod val="65000"/>
                    </a:prstClr>
                  </a:solidFill>
                  <a:latin typeface="Arial Narrow"/>
                  <a:ea typeface="LG스마트체 Regular"/>
                </a:rPr>
                <a:t>사업명을 입력하세요</a:t>
              </a:r>
            </a:p>
          </p:txBody>
        </p:sp>
        <p:cxnSp>
          <p:nvCxnSpPr>
            <p:cNvPr id="18" name="직선 연결선 1">
              <a:extLst>
                <a:ext uri="{FF2B5EF4-FFF2-40B4-BE49-F238E27FC236}">
                  <a16:creationId xmlns="" xmlns:a16="http://schemas.microsoft.com/office/drawing/2014/main" id="{AC85759A-57CC-4138-A4ED-783FF6F3C34A}"/>
                </a:ext>
              </a:extLst>
            </p:cNvPr>
            <p:cNvCxnSpPr/>
            <p:nvPr userDrawn="1"/>
          </p:nvCxnSpPr>
          <p:spPr>
            <a:xfrm>
              <a:off x="2444341" y="5985396"/>
              <a:ext cx="0" cy="6626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">
            <a:extLst>
              <a:ext uri="{FF2B5EF4-FFF2-40B4-BE49-F238E27FC236}">
                <a16:creationId xmlns="" xmlns:a16="http://schemas.microsoft.com/office/drawing/2014/main" id="{97B3887D-F3B4-426C-BACA-C11A7020B8D0}"/>
              </a:ext>
            </a:extLst>
          </p:cNvPr>
          <p:cNvSpPr txBox="1"/>
          <p:nvPr userDrawn="1"/>
        </p:nvSpPr>
        <p:spPr>
          <a:xfrm>
            <a:off x="277812" y="242164"/>
            <a:ext cx="95539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atinLnBrk="0">
              <a:spcBef>
                <a:spcPts val="0"/>
              </a:spcBef>
              <a:spcAft>
                <a:spcPts val="0"/>
              </a:spcAft>
            </a:pPr>
            <a:r>
              <a:rPr kumimoji="0" lang="ko-KR" altLang="en-US" sz="900" dirty="0">
                <a:solidFill>
                  <a:prstClr val="white">
                    <a:lumMod val="65000"/>
                  </a:prstClr>
                </a:solidFill>
                <a:latin typeface="Arial Narrow"/>
                <a:ea typeface="LG스마트체 Regular"/>
              </a:rPr>
              <a:t>목차를 입력하세요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="" xmlns:a16="http://schemas.microsoft.com/office/drawing/2014/main" id="{55C3ADF0-2564-4F46-8A92-2E7475A8B928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273048" y="983456"/>
            <a:ext cx="9360000" cy="720000"/>
          </a:xfrm>
        </p:spPr>
        <p:txBody>
          <a:bodyPr wrap="square" lIns="36000" tIns="0" rIns="36000" bIns="0">
            <a:noAutofit/>
          </a:bodyPr>
          <a:lstStyle>
            <a:lvl1pPr marL="0" indent="0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chemeClr val="tx1">
                  <a:lumMod val="65000"/>
                  <a:lumOff val="35000"/>
                </a:schemeClr>
              </a:buClr>
              <a:buSzPct val="100000"/>
              <a:buFont typeface="Wingdings" panose="05000000000000000000" pitchFamily="2" charset="2"/>
              <a:buNone/>
              <a:defRPr sz="1300" b="1" spc="0">
                <a:ln>
                  <a:noFill/>
                </a:ln>
                <a:solidFill>
                  <a:srgbClr val="404040"/>
                </a:solidFill>
                <a:latin typeface="+mn-lt"/>
                <a:ea typeface="+mn-ea"/>
              </a:defRPr>
            </a:lvl1pPr>
            <a:lvl2pPr marL="179388" indent="-125413" fontAlgn="base" latinLnBrk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–"/>
              <a:defRPr lang="ko-KR" altLang="en-US" sz="1100" kern="1200" spc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</p:txBody>
      </p:sp>
      <p:sp>
        <p:nvSpPr>
          <p:cNvPr id="16" name="제목 1"/>
          <p:cNvSpPr>
            <a:spLocks noGrp="1"/>
          </p:cNvSpPr>
          <p:nvPr userDrawn="1">
            <p:ph type="title"/>
          </p:nvPr>
        </p:nvSpPr>
        <p:spPr>
          <a:xfrm>
            <a:off x="273050" y="395414"/>
            <a:ext cx="9360000" cy="3960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marL="0" indent="0" algn="l" fontAlgn="base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ko-KR" altLang="en-US" sz="2200" b="1" kern="1200" spc="0" baseline="0" dirty="0">
                <a:ln>
                  <a:noFill/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9741994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mbrain">
            <a:extLst>
              <a:ext uri="{FF2B5EF4-FFF2-40B4-BE49-F238E27FC236}">
                <a16:creationId xmlns="" xmlns:a16="http://schemas.microsoft.com/office/drawing/2014/main" id="{7F739159-9D50-4433-801D-A72C4EC73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957000" y="1567911"/>
            <a:ext cx="1225296" cy="214884"/>
          </a:xfrm>
          <a:prstGeom prst="rect">
            <a:avLst/>
          </a:prstGeom>
        </p:spPr>
      </p:pic>
      <p:pic>
        <p:nvPicPr>
          <p:cNvPr id="7" name="그림">
            <a:extLst>
              <a:ext uri="{FF2B5EF4-FFF2-40B4-BE49-F238E27FC236}">
                <a16:creationId xmlns="" xmlns:a16="http://schemas.microsoft.com/office/drawing/2014/main" id="{B3F281A9-CE8C-4C35-9C9C-5FA530E07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791998" y="6529104"/>
            <a:ext cx="5190744" cy="248412"/>
          </a:xfrm>
          <a:prstGeom prst="rect">
            <a:avLst/>
          </a:prstGeom>
        </p:spPr>
      </p:pic>
      <p:cxnSp>
        <p:nvCxnSpPr>
          <p:cNvPr id="13" name="직선 연결선 1">
            <a:extLst>
              <a:ext uri="{FF2B5EF4-FFF2-40B4-BE49-F238E27FC236}">
                <a16:creationId xmlns="" xmlns:a16="http://schemas.microsoft.com/office/drawing/2014/main" id="{03B466EF-2D1B-4A91-819F-49D9999004A6}"/>
              </a:ext>
            </a:extLst>
          </p:cNvPr>
          <p:cNvCxnSpPr/>
          <p:nvPr userDrawn="1"/>
        </p:nvCxnSpPr>
        <p:spPr>
          <a:xfrm>
            <a:off x="957000" y="3175456"/>
            <a:ext cx="7992000" cy="0"/>
          </a:xfrm>
          <a:prstGeom prst="line">
            <a:avLst/>
          </a:prstGeom>
          <a:ln w="3175">
            <a:solidFill>
              <a:schemeClr val="bg1">
                <a:lumMod val="6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">
            <a:extLst>
              <a:ext uri="{FF2B5EF4-FFF2-40B4-BE49-F238E27FC236}">
                <a16:creationId xmlns="" xmlns:a16="http://schemas.microsoft.com/office/drawing/2014/main" id="{30503212-5A03-4136-8888-40BE42ADB18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57000" y="2522114"/>
            <a:ext cx="2733739" cy="510840"/>
          </a:xfrm>
          <a:custGeom>
            <a:avLst/>
            <a:gdLst>
              <a:gd name="T0" fmla="*/ 10205 w 21302"/>
              <a:gd name="T1" fmla="*/ 3309 h 3953"/>
              <a:gd name="T2" fmla="*/ 10474 w 21302"/>
              <a:gd name="T3" fmla="*/ 2395 h 3953"/>
              <a:gd name="T4" fmla="*/ 3638 w 21302"/>
              <a:gd name="T5" fmla="*/ 3025 h 3953"/>
              <a:gd name="T6" fmla="*/ 3915 w 21302"/>
              <a:gd name="T7" fmla="*/ 3056 h 3953"/>
              <a:gd name="T8" fmla="*/ 16706 w 21302"/>
              <a:gd name="T9" fmla="*/ 764 h 3953"/>
              <a:gd name="T10" fmla="*/ 17795 w 21302"/>
              <a:gd name="T11" fmla="*/ 3379 h 3953"/>
              <a:gd name="T12" fmla="*/ 18888 w 21302"/>
              <a:gd name="T13" fmla="*/ 764 h 3953"/>
              <a:gd name="T14" fmla="*/ 17698 w 21302"/>
              <a:gd name="T15" fmla="*/ 3851 h 3953"/>
              <a:gd name="T16" fmla="*/ 16722 w 21302"/>
              <a:gd name="T17" fmla="*/ 3397 h 3953"/>
              <a:gd name="T18" fmla="*/ 20731 w 21302"/>
              <a:gd name="T19" fmla="*/ 786 h 3953"/>
              <a:gd name="T20" fmla="*/ 21229 w 21302"/>
              <a:gd name="T21" fmla="*/ 1757 h 3953"/>
              <a:gd name="T22" fmla="*/ 20242 w 21302"/>
              <a:gd name="T23" fmla="*/ 1258 h 3953"/>
              <a:gd name="T24" fmla="*/ 20223 w 21302"/>
              <a:gd name="T25" fmla="*/ 1825 h 3953"/>
              <a:gd name="T26" fmla="*/ 21203 w 21302"/>
              <a:gd name="T27" fmla="*/ 3528 h 3953"/>
              <a:gd name="T28" fmla="*/ 19347 w 21302"/>
              <a:gd name="T29" fmla="*/ 3513 h 3953"/>
              <a:gd name="T30" fmla="*/ 20090 w 21302"/>
              <a:gd name="T31" fmla="*/ 2978 h 3953"/>
              <a:gd name="T32" fmla="*/ 20428 w 21302"/>
              <a:gd name="T33" fmla="*/ 3117 h 3953"/>
              <a:gd name="T34" fmla="*/ 19225 w 21302"/>
              <a:gd name="T35" fmla="*/ 1626 h 3953"/>
              <a:gd name="T36" fmla="*/ 12832 w 21302"/>
              <a:gd name="T37" fmla="*/ 707 h 3953"/>
              <a:gd name="T38" fmla="*/ 13008 w 21302"/>
              <a:gd name="T39" fmla="*/ 1938 h 3953"/>
              <a:gd name="T40" fmla="*/ 12754 w 21302"/>
              <a:gd name="T41" fmla="*/ 1317 h 3953"/>
              <a:gd name="T42" fmla="*/ 12893 w 21302"/>
              <a:gd name="T43" fmla="*/ 3379 h 3953"/>
              <a:gd name="T44" fmla="*/ 13901 w 21302"/>
              <a:gd name="T45" fmla="*/ 2594 h 3953"/>
              <a:gd name="T46" fmla="*/ 12844 w 21302"/>
              <a:gd name="T47" fmla="*/ 3930 h 3953"/>
              <a:gd name="T48" fmla="*/ 11779 w 21302"/>
              <a:gd name="T49" fmla="*/ 1823 h 3953"/>
              <a:gd name="T50" fmla="*/ 10354 w 21302"/>
              <a:gd name="T51" fmla="*/ 707 h 3953"/>
              <a:gd name="T52" fmla="*/ 11421 w 21302"/>
              <a:gd name="T53" fmla="*/ 3874 h 3953"/>
              <a:gd name="T54" fmla="*/ 9949 w 21302"/>
              <a:gd name="T55" fmla="*/ 3930 h 3953"/>
              <a:gd name="T56" fmla="*/ 9396 w 21302"/>
              <a:gd name="T57" fmla="*/ 2449 h 3953"/>
              <a:gd name="T58" fmla="*/ 10437 w 21302"/>
              <a:gd name="T59" fmla="*/ 1332 h 3953"/>
              <a:gd name="T60" fmla="*/ 10174 w 21302"/>
              <a:gd name="T61" fmla="*/ 1968 h 3953"/>
              <a:gd name="T62" fmla="*/ 9703 w 21302"/>
              <a:gd name="T63" fmla="*/ 857 h 3953"/>
              <a:gd name="T64" fmla="*/ 7371 w 21302"/>
              <a:gd name="T65" fmla="*/ 1112 h 3953"/>
              <a:gd name="T66" fmla="*/ 6469 w 21302"/>
              <a:gd name="T67" fmla="*/ 1720 h 3953"/>
              <a:gd name="T68" fmla="*/ 6178 w 21302"/>
              <a:gd name="T69" fmla="*/ 1771 h 3953"/>
              <a:gd name="T70" fmla="*/ 6195 w 21302"/>
              <a:gd name="T71" fmla="*/ 764 h 3953"/>
              <a:gd name="T72" fmla="*/ 3746 w 21302"/>
              <a:gd name="T73" fmla="*/ 707 h 3953"/>
              <a:gd name="T74" fmla="*/ 4862 w 21302"/>
              <a:gd name="T75" fmla="*/ 1856 h 3953"/>
              <a:gd name="T76" fmla="*/ 4284 w 21302"/>
              <a:gd name="T77" fmla="*/ 3849 h 3953"/>
              <a:gd name="T78" fmla="*/ 2743 w 21302"/>
              <a:gd name="T79" fmla="*/ 3315 h 3953"/>
              <a:gd name="T80" fmla="*/ 3123 w 21302"/>
              <a:gd name="T81" fmla="*/ 855 h 3953"/>
              <a:gd name="T82" fmla="*/ 15238 w 21302"/>
              <a:gd name="T83" fmla="*/ 839 h 3953"/>
              <a:gd name="T84" fmla="*/ 15238 w 21302"/>
              <a:gd name="T85" fmla="*/ 2995 h 3953"/>
              <a:gd name="T86" fmla="*/ 15151 w 21302"/>
              <a:gd name="T87" fmla="*/ 3874 h 3953"/>
              <a:gd name="T88" fmla="*/ 14289 w 21302"/>
              <a:gd name="T89" fmla="*/ 2911 h 3953"/>
              <a:gd name="T90" fmla="*/ 14289 w 21302"/>
              <a:gd name="T91" fmla="*/ 839 h 3953"/>
              <a:gd name="T92" fmla="*/ 8806 w 21302"/>
              <a:gd name="T93" fmla="*/ 839 h 3953"/>
              <a:gd name="T94" fmla="*/ 8806 w 21302"/>
              <a:gd name="T95" fmla="*/ 2995 h 3953"/>
              <a:gd name="T96" fmla="*/ 8719 w 21302"/>
              <a:gd name="T97" fmla="*/ 3874 h 3953"/>
              <a:gd name="T98" fmla="*/ 7857 w 21302"/>
              <a:gd name="T99" fmla="*/ 2911 h 3953"/>
              <a:gd name="T100" fmla="*/ 7857 w 21302"/>
              <a:gd name="T101" fmla="*/ 839 h 3953"/>
              <a:gd name="T102" fmla="*/ 2243 w 21302"/>
              <a:gd name="T103" fmla="*/ 588 h 3953"/>
              <a:gd name="T104" fmla="*/ 1345 w 21302"/>
              <a:gd name="T105" fmla="*/ 1072 h 3953"/>
              <a:gd name="T106" fmla="*/ 986 w 21302"/>
              <a:gd name="T107" fmla="*/ 1103 h 3953"/>
              <a:gd name="T108" fmla="*/ 1311 w 21302"/>
              <a:gd name="T109" fmla="*/ 3227 h 3953"/>
              <a:gd name="T110" fmla="*/ 2332 w 21302"/>
              <a:gd name="T111" fmla="*/ 2501 h 3953"/>
              <a:gd name="T112" fmla="*/ 464 w 21302"/>
              <a:gd name="T113" fmla="*/ 3796 h 3953"/>
              <a:gd name="T114" fmla="*/ 28 w 21302"/>
              <a:gd name="T115" fmla="*/ 802 h 39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302" h="3953">
                <a:moveTo>
                  <a:pt x="10474" y="2395"/>
                </a:moveTo>
                <a:cubicBezTo>
                  <a:pt x="10322" y="2506"/>
                  <a:pt x="10234" y="2599"/>
                  <a:pt x="10210" y="2674"/>
                </a:cubicBezTo>
                <a:cubicBezTo>
                  <a:pt x="10186" y="2749"/>
                  <a:pt x="10174" y="2857"/>
                  <a:pt x="10174" y="2997"/>
                </a:cubicBezTo>
                <a:cubicBezTo>
                  <a:pt x="10174" y="3158"/>
                  <a:pt x="10184" y="3262"/>
                  <a:pt x="10205" y="3309"/>
                </a:cubicBezTo>
                <a:cubicBezTo>
                  <a:pt x="10226" y="3356"/>
                  <a:pt x="10268" y="3379"/>
                  <a:pt x="10331" y="3379"/>
                </a:cubicBezTo>
                <a:cubicBezTo>
                  <a:pt x="10390" y="3379"/>
                  <a:pt x="10429" y="3361"/>
                  <a:pt x="10447" y="3324"/>
                </a:cubicBezTo>
                <a:cubicBezTo>
                  <a:pt x="10465" y="3287"/>
                  <a:pt x="10474" y="3191"/>
                  <a:pt x="10474" y="3035"/>
                </a:cubicBezTo>
                <a:lnTo>
                  <a:pt x="10474" y="2395"/>
                </a:lnTo>
                <a:close/>
                <a:moveTo>
                  <a:pt x="3779" y="1258"/>
                </a:moveTo>
                <a:cubicBezTo>
                  <a:pt x="3723" y="1258"/>
                  <a:pt x="3685" y="1279"/>
                  <a:pt x="3666" y="1320"/>
                </a:cubicBezTo>
                <a:cubicBezTo>
                  <a:pt x="3648" y="1362"/>
                  <a:pt x="3638" y="1462"/>
                  <a:pt x="3638" y="1621"/>
                </a:cubicBezTo>
                <a:lnTo>
                  <a:pt x="3638" y="3025"/>
                </a:lnTo>
                <a:cubicBezTo>
                  <a:pt x="3638" y="3172"/>
                  <a:pt x="3648" y="3268"/>
                  <a:pt x="3666" y="3312"/>
                </a:cubicBezTo>
                <a:cubicBezTo>
                  <a:pt x="3685" y="3357"/>
                  <a:pt x="3722" y="3379"/>
                  <a:pt x="3777" y="3379"/>
                </a:cubicBezTo>
                <a:cubicBezTo>
                  <a:pt x="3833" y="3379"/>
                  <a:pt x="3870" y="3359"/>
                  <a:pt x="3888" y="3318"/>
                </a:cubicBezTo>
                <a:cubicBezTo>
                  <a:pt x="3906" y="3278"/>
                  <a:pt x="3915" y="3190"/>
                  <a:pt x="3915" y="3056"/>
                </a:cubicBezTo>
                <a:lnTo>
                  <a:pt x="3915" y="1621"/>
                </a:lnTo>
                <a:cubicBezTo>
                  <a:pt x="3915" y="1462"/>
                  <a:pt x="3906" y="1362"/>
                  <a:pt x="3889" y="1320"/>
                </a:cubicBezTo>
                <a:cubicBezTo>
                  <a:pt x="3872" y="1279"/>
                  <a:pt x="3835" y="1258"/>
                  <a:pt x="3779" y="1258"/>
                </a:cubicBezTo>
                <a:close/>
                <a:moveTo>
                  <a:pt x="16706" y="764"/>
                </a:moveTo>
                <a:lnTo>
                  <a:pt x="17652" y="764"/>
                </a:lnTo>
                <a:lnTo>
                  <a:pt x="17652" y="2880"/>
                </a:lnTo>
                <a:cubicBezTo>
                  <a:pt x="17652" y="3122"/>
                  <a:pt x="17660" y="3266"/>
                  <a:pt x="17675" y="3311"/>
                </a:cubicBezTo>
                <a:cubicBezTo>
                  <a:pt x="17690" y="3357"/>
                  <a:pt x="17730" y="3379"/>
                  <a:pt x="17795" y="3379"/>
                </a:cubicBezTo>
                <a:cubicBezTo>
                  <a:pt x="17866" y="3379"/>
                  <a:pt x="17907" y="3356"/>
                  <a:pt x="17921" y="3309"/>
                </a:cubicBezTo>
                <a:cubicBezTo>
                  <a:pt x="17934" y="3262"/>
                  <a:pt x="17941" y="3111"/>
                  <a:pt x="17941" y="2857"/>
                </a:cubicBezTo>
                <a:lnTo>
                  <a:pt x="17941" y="764"/>
                </a:lnTo>
                <a:lnTo>
                  <a:pt x="18888" y="764"/>
                </a:lnTo>
                <a:lnTo>
                  <a:pt x="18888" y="3874"/>
                </a:lnTo>
                <a:lnTo>
                  <a:pt x="17924" y="3874"/>
                </a:lnTo>
                <a:lnTo>
                  <a:pt x="17941" y="3615"/>
                </a:lnTo>
                <a:cubicBezTo>
                  <a:pt x="17875" y="3720"/>
                  <a:pt x="17794" y="3799"/>
                  <a:pt x="17698" y="3851"/>
                </a:cubicBezTo>
                <a:cubicBezTo>
                  <a:pt x="17602" y="3904"/>
                  <a:pt x="17491" y="3930"/>
                  <a:pt x="17366" y="3930"/>
                </a:cubicBezTo>
                <a:cubicBezTo>
                  <a:pt x="17224" y="3930"/>
                  <a:pt x="17106" y="3905"/>
                  <a:pt x="17013" y="3855"/>
                </a:cubicBezTo>
                <a:cubicBezTo>
                  <a:pt x="16919" y="3805"/>
                  <a:pt x="16850" y="3739"/>
                  <a:pt x="16805" y="3656"/>
                </a:cubicBezTo>
                <a:cubicBezTo>
                  <a:pt x="16761" y="3573"/>
                  <a:pt x="16733" y="3487"/>
                  <a:pt x="16722" y="3397"/>
                </a:cubicBezTo>
                <a:cubicBezTo>
                  <a:pt x="16711" y="3307"/>
                  <a:pt x="16706" y="3128"/>
                  <a:pt x="16706" y="2861"/>
                </a:cubicBezTo>
                <a:lnTo>
                  <a:pt x="16706" y="764"/>
                </a:lnTo>
                <a:close/>
                <a:moveTo>
                  <a:pt x="20205" y="707"/>
                </a:moveTo>
                <a:cubicBezTo>
                  <a:pt x="20411" y="707"/>
                  <a:pt x="20587" y="734"/>
                  <a:pt x="20731" y="786"/>
                </a:cubicBezTo>
                <a:cubicBezTo>
                  <a:pt x="20876" y="838"/>
                  <a:pt x="20987" y="907"/>
                  <a:pt x="21064" y="993"/>
                </a:cubicBezTo>
                <a:cubicBezTo>
                  <a:pt x="21141" y="1079"/>
                  <a:pt x="21188" y="1159"/>
                  <a:pt x="21205" y="1232"/>
                </a:cubicBezTo>
                <a:cubicBezTo>
                  <a:pt x="21221" y="1306"/>
                  <a:pt x="21229" y="1421"/>
                  <a:pt x="21229" y="1577"/>
                </a:cubicBezTo>
                <a:lnTo>
                  <a:pt x="21229" y="1757"/>
                </a:lnTo>
                <a:lnTo>
                  <a:pt x="20390" y="1757"/>
                </a:lnTo>
                <a:lnTo>
                  <a:pt x="20390" y="1589"/>
                </a:lnTo>
                <a:cubicBezTo>
                  <a:pt x="20390" y="1445"/>
                  <a:pt x="20382" y="1354"/>
                  <a:pt x="20366" y="1316"/>
                </a:cubicBezTo>
                <a:cubicBezTo>
                  <a:pt x="20349" y="1277"/>
                  <a:pt x="20308" y="1258"/>
                  <a:pt x="20242" y="1258"/>
                </a:cubicBezTo>
                <a:cubicBezTo>
                  <a:pt x="20189" y="1258"/>
                  <a:pt x="20150" y="1276"/>
                  <a:pt x="20123" y="1311"/>
                </a:cubicBezTo>
                <a:cubicBezTo>
                  <a:pt x="20096" y="1346"/>
                  <a:pt x="20083" y="1399"/>
                  <a:pt x="20083" y="1469"/>
                </a:cubicBezTo>
                <a:cubicBezTo>
                  <a:pt x="20083" y="1564"/>
                  <a:pt x="20090" y="1634"/>
                  <a:pt x="20103" y="1679"/>
                </a:cubicBezTo>
                <a:cubicBezTo>
                  <a:pt x="20116" y="1723"/>
                  <a:pt x="20156" y="1772"/>
                  <a:pt x="20223" y="1825"/>
                </a:cubicBezTo>
                <a:cubicBezTo>
                  <a:pt x="20289" y="1878"/>
                  <a:pt x="20425" y="1956"/>
                  <a:pt x="20632" y="2057"/>
                </a:cubicBezTo>
                <a:cubicBezTo>
                  <a:pt x="20907" y="2192"/>
                  <a:pt x="21087" y="2318"/>
                  <a:pt x="21173" y="2437"/>
                </a:cubicBezTo>
                <a:cubicBezTo>
                  <a:pt x="21259" y="2556"/>
                  <a:pt x="21302" y="2728"/>
                  <a:pt x="21302" y="2955"/>
                </a:cubicBezTo>
                <a:cubicBezTo>
                  <a:pt x="21302" y="3208"/>
                  <a:pt x="21269" y="3399"/>
                  <a:pt x="21203" y="3528"/>
                </a:cubicBezTo>
                <a:cubicBezTo>
                  <a:pt x="21138" y="3657"/>
                  <a:pt x="21028" y="3756"/>
                  <a:pt x="20874" y="3826"/>
                </a:cubicBezTo>
                <a:cubicBezTo>
                  <a:pt x="20720" y="3895"/>
                  <a:pt x="20535" y="3930"/>
                  <a:pt x="20317" y="3930"/>
                </a:cubicBezTo>
                <a:cubicBezTo>
                  <a:pt x="20077" y="3930"/>
                  <a:pt x="19871" y="3893"/>
                  <a:pt x="19700" y="3818"/>
                </a:cubicBezTo>
                <a:cubicBezTo>
                  <a:pt x="19529" y="3743"/>
                  <a:pt x="19411" y="3641"/>
                  <a:pt x="19347" y="3513"/>
                </a:cubicBezTo>
                <a:cubicBezTo>
                  <a:pt x="19283" y="3385"/>
                  <a:pt x="19251" y="3191"/>
                  <a:pt x="19251" y="2932"/>
                </a:cubicBezTo>
                <a:lnTo>
                  <a:pt x="19251" y="2782"/>
                </a:lnTo>
                <a:lnTo>
                  <a:pt x="20090" y="2782"/>
                </a:lnTo>
                <a:lnTo>
                  <a:pt x="20090" y="2978"/>
                </a:lnTo>
                <a:cubicBezTo>
                  <a:pt x="20090" y="3146"/>
                  <a:pt x="20101" y="3254"/>
                  <a:pt x="20122" y="3304"/>
                </a:cubicBezTo>
                <a:cubicBezTo>
                  <a:pt x="20143" y="3354"/>
                  <a:pt x="20185" y="3379"/>
                  <a:pt x="20247" y="3379"/>
                </a:cubicBezTo>
                <a:cubicBezTo>
                  <a:pt x="20314" y="3379"/>
                  <a:pt x="20361" y="3362"/>
                  <a:pt x="20388" y="3329"/>
                </a:cubicBezTo>
                <a:cubicBezTo>
                  <a:pt x="20414" y="3295"/>
                  <a:pt x="20428" y="3225"/>
                  <a:pt x="20428" y="3117"/>
                </a:cubicBezTo>
                <a:cubicBezTo>
                  <a:pt x="20428" y="2968"/>
                  <a:pt x="20410" y="2875"/>
                  <a:pt x="20376" y="2838"/>
                </a:cubicBezTo>
                <a:cubicBezTo>
                  <a:pt x="20340" y="2800"/>
                  <a:pt x="20157" y="2689"/>
                  <a:pt x="19825" y="2505"/>
                </a:cubicBezTo>
                <a:cubicBezTo>
                  <a:pt x="19547" y="2349"/>
                  <a:pt x="19378" y="2207"/>
                  <a:pt x="19317" y="2080"/>
                </a:cubicBezTo>
                <a:cubicBezTo>
                  <a:pt x="19256" y="1952"/>
                  <a:pt x="19225" y="1801"/>
                  <a:pt x="19225" y="1626"/>
                </a:cubicBezTo>
                <a:cubicBezTo>
                  <a:pt x="19225" y="1378"/>
                  <a:pt x="19258" y="1195"/>
                  <a:pt x="19324" y="1077"/>
                </a:cubicBezTo>
                <a:cubicBezTo>
                  <a:pt x="19389" y="959"/>
                  <a:pt x="19501" y="868"/>
                  <a:pt x="19658" y="803"/>
                </a:cubicBezTo>
                <a:cubicBezTo>
                  <a:pt x="19815" y="739"/>
                  <a:pt x="19997" y="707"/>
                  <a:pt x="20205" y="707"/>
                </a:cubicBezTo>
                <a:close/>
                <a:moveTo>
                  <a:pt x="12832" y="707"/>
                </a:moveTo>
                <a:cubicBezTo>
                  <a:pt x="13079" y="707"/>
                  <a:pt x="13290" y="760"/>
                  <a:pt x="13465" y="864"/>
                </a:cubicBezTo>
                <a:cubicBezTo>
                  <a:pt x="13640" y="969"/>
                  <a:pt x="13756" y="1101"/>
                  <a:pt x="13814" y="1261"/>
                </a:cubicBezTo>
                <a:cubicBezTo>
                  <a:pt x="13872" y="1420"/>
                  <a:pt x="13901" y="1646"/>
                  <a:pt x="13901" y="1938"/>
                </a:cubicBezTo>
                <a:lnTo>
                  <a:pt x="13008" y="1938"/>
                </a:lnTo>
                <a:lnTo>
                  <a:pt x="13008" y="1579"/>
                </a:lnTo>
                <a:cubicBezTo>
                  <a:pt x="13008" y="1454"/>
                  <a:pt x="12997" y="1370"/>
                  <a:pt x="12977" y="1325"/>
                </a:cubicBezTo>
                <a:cubicBezTo>
                  <a:pt x="12957" y="1280"/>
                  <a:pt x="12919" y="1258"/>
                  <a:pt x="12865" y="1258"/>
                </a:cubicBezTo>
                <a:cubicBezTo>
                  <a:pt x="12810" y="1258"/>
                  <a:pt x="12773" y="1278"/>
                  <a:pt x="12754" y="1317"/>
                </a:cubicBezTo>
                <a:cubicBezTo>
                  <a:pt x="12736" y="1356"/>
                  <a:pt x="12726" y="1443"/>
                  <a:pt x="12726" y="1579"/>
                </a:cubicBezTo>
                <a:lnTo>
                  <a:pt x="12726" y="3046"/>
                </a:lnTo>
                <a:cubicBezTo>
                  <a:pt x="12726" y="3157"/>
                  <a:pt x="12740" y="3241"/>
                  <a:pt x="12769" y="3296"/>
                </a:cubicBezTo>
                <a:cubicBezTo>
                  <a:pt x="12797" y="3352"/>
                  <a:pt x="12838" y="3379"/>
                  <a:pt x="12893" y="3379"/>
                </a:cubicBezTo>
                <a:cubicBezTo>
                  <a:pt x="12957" y="3379"/>
                  <a:pt x="13000" y="3350"/>
                  <a:pt x="13023" y="3293"/>
                </a:cubicBezTo>
                <a:cubicBezTo>
                  <a:pt x="13045" y="3235"/>
                  <a:pt x="13057" y="3125"/>
                  <a:pt x="13057" y="2964"/>
                </a:cubicBezTo>
                <a:lnTo>
                  <a:pt x="13057" y="2594"/>
                </a:lnTo>
                <a:lnTo>
                  <a:pt x="13901" y="2594"/>
                </a:lnTo>
                <a:cubicBezTo>
                  <a:pt x="13899" y="2843"/>
                  <a:pt x="13890" y="3029"/>
                  <a:pt x="13874" y="3153"/>
                </a:cubicBezTo>
                <a:cubicBezTo>
                  <a:pt x="13857" y="3277"/>
                  <a:pt x="13805" y="3405"/>
                  <a:pt x="13717" y="3535"/>
                </a:cubicBezTo>
                <a:cubicBezTo>
                  <a:pt x="13628" y="3666"/>
                  <a:pt x="13513" y="3764"/>
                  <a:pt x="13371" y="3830"/>
                </a:cubicBezTo>
                <a:cubicBezTo>
                  <a:pt x="13229" y="3897"/>
                  <a:pt x="13053" y="3930"/>
                  <a:pt x="12844" y="3930"/>
                </a:cubicBezTo>
                <a:cubicBezTo>
                  <a:pt x="12576" y="3930"/>
                  <a:pt x="12365" y="3884"/>
                  <a:pt x="12208" y="3793"/>
                </a:cubicBezTo>
                <a:cubicBezTo>
                  <a:pt x="12052" y="3702"/>
                  <a:pt x="11942" y="3573"/>
                  <a:pt x="11877" y="3409"/>
                </a:cubicBezTo>
                <a:cubicBezTo>
                  <a:pt x="11812" y="3244"/>
                  <a:pt x="11779" y="3010"/>
                  <a:pt x="11779" y="2707"/>
                </a:cubicBezTo>
                <a:lnTo>
                  <a:pt x="11779" y="1823"/>
                </a:lnTo>
                <a:cubicBezTo>
                  <a:pt x="11779" y="1559"/>
                  <a:pt x="11806" y="1360"/>
                  <a:pt x="11859" y="1225"/>
                </a:cubicBezTo>
                <a:cubicBezTo>
                  <a:pt x="11912" y="1091"/>
                  <a:pt x="12026" y="971"/>
                  <a:pt x="12199" y="866"/>
                </a:cubicBezTo>
                <a:cubicBezTo>
                  <a:pt x="12372" y="760"/>
                  <a:pt x="12583" y="707"/>
                  <a:pt x="12832" y="707"/>
                </a:cubicBezTo>
                <a:close/>
                <a:moveTo>
                  <a:pt x="10354" y="707"/>
                </a:moveTo>
                <a:cubicBezTo>
                  <a:pt x="10674" y="707"/>
                  <a:pt x="10916" y="764"/>
                  <a:pt x="11078" y="877"/>
                </a:cubicBezTo>
                <a:cubicBezTo>
                  <a:pt x="11241" y="991"/>
                  <a:pt x="11339" y="1130"/>
                  <a:pt x="11371" y="1295"/>
                </a:cubicBezTo>
                <a:cubicBezTo>
                  <a:pt x="11404" y="1459"/>
                  <a:pt x="11421" y="1799"/>
                  <a:pt x="11421" y="2313"/>
                </a:cubicBezTo>
                <a:lnTo>
                  <a:pt x="11421" y="3874"/>
                </a:lnTo>
                <a:lnTo>
                  <a:pt x="10499" y="3874"/>
                </a:lnTo>
                <a:lnTo>
                  <a:pt x="10499" y="3597"/>
                </a:lnTo>
                <a:cubicBezTo>
                  <a:pt x="10442" y="3708"/>
                  <a:pt x="10367" y="3791"/>
                  <a:pt x="10276" y="3847"/>
                </a:cubicBezTo>
                <a:cubicBezTo>
                  <a:pt x="10184" y="3902"/>
                  <a:pt x="10075" y="3930"/>
                  <a:pt x="9949" y="3930"/>
                </a:cubicBezTo>
                <a:cubicBezTo>
                  <a:pt x="9783" y="3930"/>
                  <a:pt x="9631" y="3884"/>
                  <a:pt x="9493" y="3791"/>
                </a:cubicBezTo>
                <a:cubicBezTo>
                  <a:pt x="9355" y="3698"/>
                  <a:pt x="9285" y="3494"/>
                  <a:pt x="9285" y="3180"/>
                </a:cubicBezTo>
                <a:lnTo>
                  <a:pt x="9285" y="2925"/>
                </a:lnTo>
                <a:cubicBezTo>
                  <a:pt x="9285" y="2692"/>
                  <a:pt x="9322" y="2533"/>
                  <a:pt x="9396" y="2449"/>
                </a:cubicBezTo>
                <a:cubicBezTo>
                  <a:pt x="9469" y="2364"/>
                  <a:pt x="9651" y="2266"/>
                  <a:pt x="9942" y="2153"/>
                </a:cubicBezTo>
                <a:cubicBezTo>
                  <a:pt x="10253" y="2032"/>
                  <a:pt x="10419" y="1950"/>
                  <a:pt x="10441" y="1907"/>
                </a:cubicBezTo>
                <a:cubicBezTo>
                  <a:pt x="10463" y="1865"/>
                  <a:pt x="10474" y="1779"/>
                  <a:pt x="10474" y="1650"/>
                </a:cubicBezTo>
                <a:cubicBezTo>
                  <a:pt x="10474" y="1487"/>
                  <a:pt x="10462" y="1381"/>
                  <a:pt x="10437" y="1332"/>
                </a:cubicBezTo>
                <a:cubicBezTo>
                  <a:pt x="10413" y="1283"/>
                  <a:pt x="10373" y="1258"/>
                  <a:pt x="10317" y="1258"/>
                </a:cubicBezTo>
                <a:cubicBezTo>
                  <a:pt x="10253" y="1258"/>
                  <a:pt x="10213" y="1279"/>
                  <a:pt x="10197" y="1320"/>
                </a:cubicBezTo>
                <a:cubicBezTo>
                  <a:pt x="10182" y="1362"/>
                  <a:pt x="10174" y="1469"/>
                  <a:pt x="10174" y="1643"/>
                </a:cubicBezTo>
                <a:lnTo>
                  <a:pt x="10174" y="1968"/>
                </a:lnTo>
                <a:lnTo>
                  <a:pt x="9285" y="1968"/>
                </a:lnTo>
                <a:lnTo>
                  <a:pt x="9285" y="1760"/>
                </a:lnTo>
                <a:cubicBezTo>
                  <a:pt x="9285" y="1519"/>
                  <a:pt x="9313" y="1334"/>
                  <a:pt x="9369" y="1203"/>
                </a:cubicBezTo>
                <a:cubicBezTo>
                  <a:pt x="9424" y="1073"/>
                  <a:pt x="9535" y="957"/>
                  <a:pt x="9703" y="857"/>
                </a:cubicBezTo>
                <a:cubicBezTo>
                  <a:pt x="9870" y="757"/>
                  <a:pt x="10087" y="707"/>
                  <a:pt x="10354" y="707"/>
                </a:cubicBezTo>
                <a:close/>
                <a:moveTo>
                  <a:pt x="6774" y="707"/>
                </a:moveTo>
                <a:cubicBezTo>
                  <a:pt x="6936" y="707"/>
                  <a:pt x="7069" y="746"/>
                  <a:pt x="7172" y="822"/>
                </a:cubicBezTo>
                <a:cubicBezTo>
                  <a:pt x="7275" y="899"/>
                  <a:pt x="7342" y="995"/>
                  <a:pt x="7371" y="1112"/>
                </a:cubicBezTo>
                <a:cubicBezTo>
                  <a:pt x="7401" y="1228"/>
                  <a:pt x="7416" y="1422"/>
                  <a:pt x="7416" y="1694"/>
                </a:cubicBezTo>
                <a:lnTo>
                  <a:pt x="7416" y="3874"/>
                </a:lnTo>
                <a:lnTo>
                  <a:pt x="6469" y="3874"/>
                </a:lnTo>
                <a:lnTo>
                  <a:pt x="6469" y="1720"/>
                </a:lnTo>
                <a:cubicBezTo>
                  <a:pt x="6469" y="1506"/>
                  <a:pt x="6462" y="1375"/>
                  <a:pt x="6448" y="1328"/>
                </a:cubicBezTo>
                <a:cubicBezTo>
                  <a:pt x="6434" y="1282"/>
                  <a:pt x="6395" y="1258"/>
                  <a:pt x="6331" y="1258"/>
                </a:cubicBezTo>
                <a:cubicBezTo>
                  <a:pt x="6264" y="1258"/>
                  <a:pt x="6221" y="1285"/>
                  <a:pt x="6204" y="1339"/>
                </a:cubicBezTo>
                <a:cubicBezTo>
                  <a:pt x="6187" y="1393"/>
                  <a:pt x="6178" y="1537"/>
                  <a:pt x="6178" y="1771"/>
                </a:cubicBezTo>
                <a:lnTo>
                  <a:pt x="6178" y="3874"/>
                </a:lnTo>
                <a:lnTo>
                  <a:pt x="5232" y="3874"/>
                </a:lnTo>
                <a:lnTo>
                  <a:pt x="5232" y="764"/>
                </a:lnTo>
                <a:lnTo>
                  <a:pt x="6195" y="764"/>
                </a:lnTo>
                <a:lnTo>
                  <a:pt x="6178" y="1050"/>
                </a:lnTo>
                <a:cubicBezTo>
                  <a:pt x="6247" y="936"/>
                  <a:pt x="6331" y="850"/>
                  <a:pt x="6430" y="793"/>
                </a:cubicBezTo>
                <a:cubicBezTo>
                  <a:pt x="6530" y="736"/>
                  <a:pt x="6644" y="707"/>
                  <a:pt x="6774" y="707"/>
                </a:cubicBezTo>
                <a:close/>
                <a:moveTo>
                  <a:pt x="3746" y="707"/>
                </a:moveTo>
                <a:cubicBezTo>
                  <a:pt x="3959" y="707"/>
                  <a:pt x="4141" y="739"/>
                  <a:pt x="4293" y="802"/>
                </a:cubicBezTo>
                <a:cubicBezTo>
                  <a:pt x="4446" y="866"/>
                  <a:pt x="4563" y="948"/>
                  <a:pt x="4646" y="1050"/>
                </a:cubicBezTo>
                <a:cubicBezTo>
                  <a:pt x="4729" y="1151"/>
                  <a:pt x="4786" y="1256"/>
                  <a:pt x="4816" y="1364"/>
                </a:cubicBezTo>
                <a:cubicBezTo>
                  <a:pt x="4847" y="1471"/>
                  <a:pt x="4862" y="1636"/>
                  <a:pt x="4862" y="1856"/>
                </a:cubicBezTo>
                <a:lnTo>
                  <a:pt x="4862" y="2618"/>
                </a:lnTo>
                <a:cubicBezTo>
                  <a:pt x="4862" y="2897"/>
                  <a:pt x="4848" y="3102"/>
                  <a:pt x="4820" y="3233"/>
                </a:cubicBezTo>
                <a:cubicBezTo>
                  <a:pt x="4791" y="3363"/>
                  <a:pt x="4731" y="3485"/>
                  <a:pt x="4639" y="3598"/>
                </a:cubicBezTo>
                <a:cubicBezTo>
                  <a:pt x="4547" y="3712"/>
                  <a:pt x="4429" y="3795"/>
                  <a:pt x="4284" y="3849"/>
                </a:cubicBezTo>
                <a:cubicBezTo>
                  <a:pt x="4140" y="3903"/>
                  <a:pt x="3974" y="3930"/>
                  <a:pt x="3786" y="3930"/>
                </a:cubicBezTo>
                <a:cubicBezTo>
                  <a:pt x="3577" y="3930"/>
                  <a:pt x="3399" y="3907"/>
                  <a:pt x="3254" y="3861"/>
                </a:cubicBezTo>
                <a:cubicBezTo>
                  <a:pt x="3109" y="3815"/>
                  <a:pt x="2996" y="3745"/>
                  <a:pt x="2915" y="3652"/>
                </a:cubicBezTo>
                <a:cubicBezTo>
                  <a:pt x="2835" y="3559"/>
                  <a:pt x="2777" y="3447"/>
                  <a:pt x="2743" y="3315"/>
                </a:cubicBezTo>
                <a:cubicBezTo>
                  <a:pt x="2709" y="3183"/>
                  <a:pt x="2691" y="2985"/>
                  <a:pt x="2691" y="2721"/>
                </a:cubicBezTo>
                <a:lnTo>
                  <a:pt x="2691" y="1924"/>
                </a:lnTo>
                <a:cubicBezTo>
                  <a:pt x="2691" y="1635"/>
                  <a:pt x="2723" y="1409"/>
                  <a:pt x="2785" y="1246"/>
                </a:cubicBezTo>
                <a:cubicBezTo>
                  <a:pt x="2848" y="1084"/>
                  <a:pt x="2960" y="953"/>
                  <a:pt x="3123" y="855"/>
                </a:cubicBezTo>
                <a:cubicBezTo>
                  <a:pt x="3285" y="757"/>
                  <a:pt x="3493" y="707"/>
                  <a:pt x="3746" y="707"/>
                </a:cubicBezTo>
                <a:close/>
                <a:moveTo>
                  <a:pt x="14289" y="349"/>
                </a:moveTo>
                <a:lnTo>
                  <a:pt x="15238" y="349"/>
                </a:lnTo>
                <a:lnTo>
                  <a:pt x="15238" y="839"/>
                </a:lnTo>
                <a:lnTo>
                  <a:pt x="15494" y="839"/>
                </a:lnTo>
                <a:lnTo>
                  <a:pt x="15494" y="1331"/>
                </a:lnTo>
                <a:lnTo>
                  <a:pt x="15238" y="1331"/>
                </a:lnTo>
                <a:lnTo>
                  <a:pt x="15238" y="2995"/>
                </a:lnTo>
                <a:cubicBezTo>
                  <a:pt x="15238" y="3200"/>
                  <a:pt x="15249" y="3314"/>
                  <a:pt x="15270" y="3337"/>
                </a:cubicBezTo>
                <a:cubicBezTo>
                  <a:pt x="15291" y="3361"/>
                  <a:pt x="15379" y="3372"/>
                  <a:pt x="15533" y="3372"/>
                </a:cubicBezTo>
                <a:lnTo>
                  <a:pt x="15533" y="3874"/>
                </a:lnTo>
                <a:lnTo>
                  <a:pt x="15151" y="3874"/>
                </a:lnTo>
                <a:cubicBezTo>
                  <a:pt x="14936" y="3874"/>
                  <a:pt x="14782" y="3865"/>
                  <a:pt x="14690" y="3847"/>
                </a:cubicBezTo>
                <a:cubicBezTo>
                  <a:pt x="14597" y="3829"/>
                  <a:pt x="14516" y="3787"/>
                  <a:pt x="14446" y="3723"/>
                </a:cubicBezTo>
                <a:cubicBezTo>
                  <a:pt x="14376" y="3658"/>
                  <a:pt x="14332" y="3584"/>
                  <a:pt x="14315" y="3500"/>
                </a:cubicBezTo>
                <a:cubicBezTo>
                  <a:pt x="14297" y="3416"/>
                  <a:pt x="14289" y="3220"/>
                  <a:pt x="14289" y="2911"/>
                </a:cubicBezTo>
                <a:lnTo>
                  <a:pt x="14289" y="1331"/>
                </a:lnTo>
                <a:lnTo>
                  <a:pt x="14085" y="1331"/>
                </a:lnTo>
                <a:lnTo>
                  <a:pt x="14085" y="839"/>
                </a:lnTo>
                <a:lnTo>
                  <a:pt x="14289" y="839"/>
                </a:lnTo>
                <a:lnTo>
                  <a:pt x="14289" y="349"/>
                </a:lnTo>
                <a:close/>
                <a:moveTo>
                  <a:pt x="7857" y="349"/>
                </a:moveTo>
                <a:lnTo>
                  <a:pt x="8806" y="349"/>
                </a:lnTo>
                <a:lnTo>
                  <a:pt x="8806" y="839"/>
                </a:lnTo>
                <a:lnTo>
                  <a:pt x="9062" y="839"/>
                </a:lnTo>
                <a:lnTo>
                  <a:pt x="9062" y="1331"/>
                </a:lnTo>
                <a:lnTo>
                  <a:pt x="8806" y="1331"/>
                </a:lnTo>
                <a:lnTo>
                  <a:pt x="8806" y="2995"/>
                </a:lnTo>
                <a:cubicBezTo>
                  <a:pt x="8806" y="3200"/>
                  <a:pt x="8817" y="3314"/>
                  <a:pt x="8838" y="3337"/>
                </a:cubicBezTo>
                <a:cubicBezTo>
                  <a:pt x="8859" y="3361"/>
                  <a:pt x="8947" y="3372"/>
                  <a:pt x="9101" y="3372"/>
                </a:cubicBezTo>
                <a:lnTo>
                  <a:pt x="9101" y="3874"/>
                </a:lnTo>
                <a:lnTo>
                  <a:pt x="8719" y="3874"/>
                </a:lnTo>
                <a:cubicBezTo>
                  <a:pt x="8504" y="3874"/>
                  <a:pt x="8350" y="3865"/>
                  <a:pt x="8258" y="3847"/>
                </a:cubicBezTo>
                <a:cubicBezTo>
                  <a:pt x="8165" y="3829"/>
                  <a:pt x="8084" y="3787"/>
                  <a:pt x="8014" y="3723"/>
                </a:cubicBezTo>
                <a:cubicBezTo>
                  <a:pt x="7944" y="3658"/>
                  <a:pt x="7900" y="3584"/>
                  <a:pt x="7883" y="3500"/>
                </a:cubicBezTo>
                <a:cubicBezTo>
                  <a:pt x="7865" y="3416"/>
                  <a:pt x="7857" y="3220"/>
                  <a:pt x="7857" y="2911"/>
                </a:cubicBezTo>
                <a:lnTo>
                  <a:pt x="7857" y="1331"/>
                </a:lnTo>
                <a:lnTo>
                  <a:pt x="7653" y="1331"/>
                </a:lnTo>
                <a:lnTo>
                  <a:pt x="7653" y="839"/>
                </a:lnTo>
                <a:lnTo>
                  <a:pt x="7857" y="839"/>
                </a:lnTo>
                <a:lnTo>
                  <a:pt x="7857" y="349"/>
                </a:lnTo>
                <a:close/>
                <a:moveTo>
                  <a:pt x="1150" y="0"/>
                </a:moveTo>
                <a:cubicBezTo>
                  <a:pt x="1441" y="0"/>
                  <a:pt x="1681" y="56"/>
                  <a:pt x="1870" y="168"/>
                </a:cubicBezTo>
                <a:cubicBezTo>
                  <a:pt x="2059" y="280"/>
                  <a:pt x="2183" y="421"/>
                  <a:pt x="2243" y="588"/>
                </a:cubicBezTo>
                <a:cubicBezTo>
                  <a:pt x="2302" y="756"/>
                  <a:pt x="2332" y="1017"/>
                  <a:pt x="2332" y="1371"/>
                </a:cubicBezTo>
                <a:lnTo>
                  <a:pt x="2332" y="1732"/>
                </a:lnTo>
                <a:lnTo>
                  <a:pt x="1345" y="1732"/>
                </a:lnTo>
                <a:lnTo>
                  <a:pt x="1345" y="1072"/>
                </a:lnTo>
                <a:cubicBezTo>
                  <a:pt x="1345" y="880"/>
                  <a:pt x="1334" y="761"/>
                  <a:pt x="1313" y="713"/>
                </a:cubicBezTo>
                <a:cubicBezTo>
                  <a:pt x="1292" y="666"/>
                  <a:pt x="1246" y="642"/>
                  <a:pt x="1174" y="642"/>
                </a:cubicBezTo>
                <a:cubicBezTo>
                  <a:pt x="1093" y="642"/>
                  <a:pt x="1041" y="671"/>
                  <a:pt x="1019" y="728"/>
                </a:cubicBezTo>
                <a:cubicBezTo>
                  <a:pt x="997" y="786"/>
                  <a:pt x="986" y="911"/>
                  <a:pt x="986" y="1103"/>
                </a:cubicBezTo>
                <a:lnTo>
                  <a:pt x="986" y="2866"/>
                </a:lnTo>
                <a:cubicBezTo>
                  <a:pt x="986" y="3050"/>
                  <a:pt x="997" y="3171"/>
                  <a:pt x="1019" y="3227"/>
                </a:cubicBezTo>
                <a:cubicBezTo>
                  <a:pt x="1041" y="3283"/>
                  <a:pt x="1090" y="3311"/>
                  <a:pt x="1167" y="3311"/>
                </a:cubicBezTo>
                <a:cubicBezTo>
                  <a:pt x="1240" y="3311"/>
                  <a:pt x="1288" y="3283"/>
                  <a:pt x="1311" y="3227"/>
                </a:cubicBezTo>
                <a:cubicBezTo>
                  <a:pt x="1334" y="3170"/>
                  <a:pt x="1345" y="3038"/>
                  <a:pt x="1345" y="2830"/>
                </a:cubicBezTo>
                <a:lnTo>
                  <a:pt x="1345" y="2353"/>
                </a:lnTo>
                <a:lnTo>
                  <a:pt x="2332" y="2353"/>
                </a:lnTo>
                <a:lnTo>
                  <a:pt x="2332" y="2501"/>
                </a:lnTo>
                <a:cubicBezTo>
                  <a:pt x="2332" y="2893"/>
                  <a:pt x="2304" y="3172"/>
                  <a:pt x="2248" y="3336"/>
                </a:cubicBezTo>
                <a:cubicBezTo>
                  <a:pt x="2193" y="3500"/>
                  <a:pt x="2070" y="3644"/>
                  <a:pt x="1880" y="3768"/>
                </a:cubicBezTo>
                <a:cubicBezTo>
                  <a:pt x="1691" y="3892"/>
                  <a:pt x="1457" y="3953"/>
                  <a:pt x="1179" y="3953"/>
                </a:cubicBezTo>
                <a:cubicBezTo>
                  <a:pt x="889" y="3953"/>
                  <a:pt x="651" y="3901"/>
                  <a:pt x="464" y="3796"/>
                </a:cubicBezTo>
                <a:cubicBezTo>
                  <a:pt x="276" y="3692"/>
                  <a:pt x="152" y="3547"/>
                  <a:pt x="91" y="3362"/>
                </a:cubicBezTo>
                <a:cubicBezTo>
                  <a:pt x="30" y="3177"/>
                  <a:pt x="0" y="2898"/>
                  <a:pt x="0" y="2526"/>
                </a:cubicBezTo>
                <a:lnTo>
                  <a:pt x="0" y="1418"/>
                </a:lnTo>
                <a:cubicBezTo>
                  <a:pt x="0" y="1144"/>
                  <a:pt x="9" y="939"/>
                  <a:pt x="28" y="802"/>
                </a:cubicBezTo>
                <a:cubicBezTo>
                  <a:pt x="46" y="666"/>
                  <a:pt x="102" y="534"/>
                  <a:pt x="195" y="407"/>
                </a:cubicBezTo>
                <a:cubicBezTo>
                  <a:pt x="288" y="281"/>
                  <a:pt x="417" y="181"/>
                  <a:pt x="582" y="109"/>
                </a:cubicBezTo>
                <a:cubicBezTo>
                  <a:pt x="747" y="36"/>
                  <a:pt x="936" y="0"/>
                  <a:pt x="1150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8288" indent="-268288" latinLnBrk="0">
              <a:spcBef>
                <a:spcPts val="0"/>
              </a:spcBef>
              <a:spcAft>
                <a:spcPts val="0"/>
              </a:spcAft>
            </a:pPr>
            <a:endParaRPr kumimoji="0" lang="ko-KR" altLang="en-US" dirty="0">
              <a:solidFill>
                <a:srgbClr val="000000"/>
              </a:solidFill>
              <a:latin typeface="Arial Narrow"/>
              <a:ea typeface="LG스마트체 Regular"/>
            </a:endParaRPr>
          </a:p>
        </p:txBody>
      </p:sp>
      <p:sp>
        <p:nvSpPr>
          <p:cNvPr id="14" name="TextBox 1">
            <a:extLst>
              <a:ext uri="{FF2B5EF4-FFF2-40B4-BE49-F238E27FC236}">
                <a16:creationId xmlns="" xmlns:a16="http://schemas.microsoft.com/office/drawing/2014/main" id="{8E8D5644-20FC-4538-BEE7-BC0FC834806E}"/>
              </a:ext>
            </a:extLst>
          </p:cNvPr>
          <p:cNvSpPr txBox="1"/>
          <p:nvPr userDrawn="1"/>
        </p:nvSpPr>
        <p:spPr>
          <a:xfrm>
            <a:off x="6783343" y="2886209"/>
            <a:ext cx="2165657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 latinLnBrk="0"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LG </a:t>
            </a:r>
            <a:r>
              <a:rPr kumimoji="0" lang="ko-KR" altLang="en-US" sz="1000" dirty="0">
                <a:solidFill>
                  <a:srgbClr val="000000">
                    <a:lumMod val="50000"/>
                    <a:lumOff val="50000"/>
                  </a:srgbClr>
                </a:solidFill>
                <a:latin typeface="Arial Narrow"/>
                <a:ea typeface="LG스마트체 Regular"/>
              </a:rPr>
              <a:t>전자 시스템 에어컨 제품 경험 조사 보고서</a:t>
            </a:r>
          </a:p>
        </p:txBody>
      </p:sp>
    </p:spTree>
    <p:extLst>
      <p:ext uri="{BB962C8B-B14F-4D97-AF65-F5344CB8AC3E}">
        <p14:creationId xmlns:p14="http://schemas.microsoft.com/office/powerpoint/2010/main" val="70199500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55864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</a:pPr>
            <a:fld id="{50C81B7A-D0D0-4ECC-8693-769D065FEEE9}" type="datetimeFigureOut">
              <a:rPr kumimoji="0" lang="ko-KR" altLang="en-US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pPr fontAlgn="auto">
                <a:spcAft>
                  <a:spcPts val="0"/>
                </a:spcAft>
              </a:pPr>
              <a:t>2026-10-12</a:t>
            </a:fld>
            <a:endParaRPr kumimoji="0" lang="ko-KR" altLang="en-US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</a:pPr>
            <a:endParaRPr kumimoji="0" lang="ko-KR" altLang="en-US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</a:pPr>
            <a:fld id="{A92B7FA2-0028-4566-83F6-44DCD771FF76}" type="slidenum">
              <a:rPr kumimoji="0" lang="ko-KR" altLang="en-US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</a:rPr>
              <a:pPr fontAlgn="auto">
                <a:spcAft>
                  <a:spcPts val="0"/>
                </a:spcAft>
              </a:pPr>
              <a:t>‹#›</a:t>
            </a:fld>
            <a:endParaRPr kumimoji="0" lang="ko-KR" altLang="en-US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324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7"/>
          <p:cNvSpPr txBox="1">
            <a:spLocks noChangeArrowheads="1"/>
          </p:cNvSpPr>
          <p:nvPr/>
        </p:nvSpPr>
        <p:spPr bwMode="auto">
          <a:xfrm>
            <a:off x="5961954" y="115890"/>
            <a:ext cx="1739708" cy="285879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0235" tIns="50117" rIns="100235" bIns="50117">
            <a:spAutoFit/>
          </a:bodyPr>
          <a:lstStyle>
            <a:lvl1pPr defTabSz="1004888" eaLnBrk="0" hangingPunct="0"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1pPr>
            <a:lvl2pPr marL="742950" indent="-285750" defTabSz="1004888" eaLnBrk="0" hangingPunct="0"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2pPr>
            <a:lvl3pPr marL="1143000" indent="-228600" defTabSz="1004888" eaLnBrk="0" hangingPunct="0"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3pPr>
            <a:lvl4pPr marL="1600200" indent="-228600" defTabSz="1004888" eaLnBrk="0" hangingPunct="0"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4pPr>
            <a:lvl5pPr marL="2057400" indent="-228600" defTabSz="1004888" eaLnBrk="0" hangingPunct="0"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5pPr>
            <a:lvl6pPr marL="2514600" indent="-228600" algn="ctr" defTabSz="1004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6pPr>
            <a:lvl7pPr marL="2971800" indent="-228600" algn="ctr" defTabSz="1004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7pPr>
            <a:lvl8pPr marL="3429000" indent="-228600" algn="ctr" defTabSz="1004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8pPr>
            <a:lvl9pPr marL="3886200" indent="-228600" algn="ctr" defTabSz="1004888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200" b="0">
                <a:solidFill>
                  <a:srgbClr val="DDDDDD"/>
                </a:solidFill>
                <a:latin typeface="Arial" charset="0"/>
                <a:ea typeface="돋움" pitchFamily="50" charset="-127"/>
              </a:rPr>
              <a:t>LGE Internal Use Only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A75FD18-80F2-10BF-D0EB-1D83ECCE647C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29870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</p:sldLayoutIdLst>
  <p:transition spd="med" advClick="0"/>
  <p:txStyles>
    <p:titleStyle>
      <a:lvl1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8775" indent="-358775" algn="l" defTabSz="9604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604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6975" indent="-236538" algn="l" defTabSz="9604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600">
          <a:solidFill>
            <a:schemeClr val="tx1"/>
          </a:solidFill>
          <a:latin typeface="+mn-lt"/>
          <a:ea typeface="+mn-ea"/>
        </a:defRPr>
      </a:lvl3pPr>
      <a:lvl4pPr marL="1676400" indent="-238125" algn="l" defTabSz="9604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155825" indent="-239713" algn="l" defTabSz="960438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6130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30702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5274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9846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fld id="{BAEFF988-3E06-4A77-AFEB-5D6F8B3BB591}" type="datetimeFigureOut">
              <a:rPr kumimoji="0" lang="ko-KR" altLang="en-US" smtClean="0">
                <a:solidFill>
                  <a:srgbClr val="000000">
                    <a:tint val="75000"/>
                  </a:srgbClr>
                </a:solidFill>
                <a:latin typeface="Arial Narrow"/>
                <a:ea typeface="LG스마트체 Regular"/>
              </a:rPr>
              <a:pPr>
                <a:spcAft>
                  <a:spcPts val="0"/>
                </a:spcAft>
              </a:pPr>
              <a:t>2026-10-12</a:t>
            </a:fld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fld id="{726568F6-5254-44B4-8B9D-D55E0EB21F8C}" type="slidenum">
              <a:rPr kumimoji="0" lang="ko-KR" altLang="en-US" smtClean="0">
                <a:solidFill>
                  <a:srgbClr val="000000">
                    <a:tint val="75000"/>
                  </a:srgbClr>
                </a:solidFill>
                <a:latin typeface="Arial Narrow"/>
                <a:ea typeface="LG스마트체 Regular"/>
              </a:rPr>
              <a:pPr>
                <a:spcAft>
                  <a:spcPts val="0"/>
                </a:spcAft>
              </a:pPr>
              <a:t>‹#›</a:t>
            </a:fld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A3DF8EC-8745-6259-8625-7AB0F161DC3D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89375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44" r:id="rId1"/>
    <p:sldLayoutId id="2147487445" r:id="rId2"/>
    <p:sldLayoutId id="2147487446" r:id="rId3"/>
    <p:sldLayoutId id="2147487447" r:id="rId4"/>
    <p:sldLayoutId id="2147487448" r:id="rId5"/>
    <p:sldLayoutId id="2147487449" r:id="rId6"/>
    <p:sldLayoutId id="2147487450" r:id="rId7"/>
    <p:sldLayoutId id="2147487451" r:id="rId8"/>
    <p:sldLayoutId id="2147487452" r:id="rId9"/>
  </p:sldLayoutIdLst>
  <p:txStyles>
    <p:titleStyle>
      <a:lvl1pPr algn="l" defTabSz="914400" rtl="0" eaLnBrk="1" fontAlgn="base" latinLnBrk="0" hangingPunct="1">
        <a:lnSpc>
          <a:spcPct val="100000"/>
        </a:lnSpc>
        <a:spcBef>
          <a:spcPts val="0"/>
        </a:spcBef>
        <a:buNone/>
        <a:defRPr sz="4400" kern="1200" spc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25"/>
          <p:cNvCxnSpPr/>
          <p:nvPr userDrawn="1"/>
        </p:nvCxnSpPr>
        <p:spPr>
          <a:xfrm>
            <a:off x="275823" y="589880"/>
            <a:ext cx="9359173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23"/>
          <p:cNvSpPr/>
          <p:nvPr userDrawn="1"/>
        </p:nvSpPr>
        <p:spPr>
          <a:xfrm>
            <a:off x="277244" y="589892"/>
            <a:ext cx="828000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</a:pPr>
            <a:endParaRPr kumimoji="0"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C912210-9A11-AFE0-F2B7-3964FB4EAD21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368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57" r:id="rId1"/>
    <p:sldLayoutId id="2147487458" r:id="rId2"/>
    <p:sldLayoutId id="2147487459" r:id="rId3"/>
    <p:sldLayoutId id="2147487460" r:id="rId4"/>
    <p:sldLayoutId id="2147487461" r:id="rId5"/>
    <p:sldLayoutId id="2147487462" r:id="rId6"/>
    <p:sldLayoutId id="2147487463" r:id="rId7"/>
    <p:sldLayoutId id="2147487464" r:id="rId8"/>
    <p:sldLayoutId id="2147487465" r:id="rId9"/>
    <p:sldLayoutId id="2147487466" r:id="rId10"/>
    <p:sldLayoutId id="2147487467" r:id="rId11"/>
    <p:sldLayoutId id="2147487468" r:id="rId12"/>
    <p:sldLayoutId id="2147487469" r:id="rId13"/>
    <p:sldLayoutId id="2147487470" r:id="rId1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309271C-B912-1C37-995F-CA4D750C8953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244658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72" r:id="rId1"/>
    <p:sldLayoutId id="2147487473" r:id="rId2"/>
    <p:sldLayoutId id="2147487474" r:id="rId3"/>
  </p:sldLayoutIdLst>
  <p:transition spd="med" advClick="0"/>
  <p:txStyles>
    <p:titleStyle>
      <a:lvl1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defTabSz="960438" rtl="0" eaLnBrk="0" fontAlgn="base" latinLnBrk="1" hangingPunct="0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defTabSz="960438" rtl="0" fontAlgn="base" latinLnBrk="1">
        <a:spcBef>
          <a:spcPct val="0"/>
        </a:spcBef>
        <a:spcAft>
          <a:spcPct val="0"/>
        </a:spcAft>
        <a:defRPr kumimoji="1" sz="45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58775" indent="-358775" algn="l" defTabSz="9604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298450" algn="l" defTabSz="9604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900">
          <a:solidFill>
            <a:schemeClr val="tx1"/>
          </a:solidFill>
          <a:latin typeface="+mn-lt"/>
          <a:ea typeface="+mn-ea"/>
        </a:defRPr>
      </a:lvl2pPr>
      <a:lvl3pPr marL="1196975" indent="-236538" algn="l" defTabSz="960438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600">
          <a:solidFill>
            <a:schemeClr val="tx1"/>
          </a:solidFill>
          <a:latin typeface="+mn-lt"/>
          <a:ea typeface="+mn-ea"/>
        </a:defRPr>
      </a:lvl3pPr>
      <a:lvl4pPr marL="1676400" indent="-238125" algn="l" defTabSz="960438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155825" indent="-239713" algn="l" defTabSz="960438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6130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30702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5274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984625" indent="-239713" algn="l" defTabSz="960438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25"/>
          <p:cNvCxnSpPr/>
          <p:nvPr userDrawn="1"/>
        </p:nvCxnSpPr>
        <p:spPr>
          <a:xfrm>
            <a:off x="275823" y="589880"/>
            <a:ext cx="9359173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23"/>
          <p:cNvSpPr/>
          <p:nvPr userDrawn="1"/>
        </p:nvSpPr>
        <p:spPr>
          <a:xfrm>
            <a:off x="277244" y="589892"/>
            <a:ext cx="828000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auto" latinLnBrk="0" hangingPunct="0">
              <a:spcBef>
                <a:spcPts val="0"/>
              </a:spcBef>
              <a:spcAft>
                <a:spcPts val="0"/>
              </a:spcAft>
            </a:pPr>
            <a:endParaRPr kumimoji="0"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3105E93-2045-AC98-9DD4-84E707FEB751}"/>
              </a:ext>
            </a:extLst>
          </p:cNvPr>
          <p:cNvSpPr txBox="1"/>
          <p:nvPr userDrawn="1">
            <p:extLst>
              <p:ext uri="{1162E1C5-73C7-4A58-AE30-91384D911F3F}">
                <p184:classification xmlns="" xmlns:p184="http://schemas.microsoft.com/office/powerpoint/2018/4/main" val="hdr"/>
              </p:ext>
            </p:extLst>
          </p:nvPr>
        </p:nvSpPr>
        <p:spPr>
          <a:xfrm>
            <a:off x="4281488" y="63500"/>
            <a:ext cx="1377950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ko-KR" altLang="en-US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LGE Internal Use Only</a:t>
            </a:r>
          </a:p>
        </p:txBody>
      </p:sp>
    </p:spTree>
    <p:extLst>
      <p:ext uri="{BB962C8B-B14F-4D97-AF65-F5344CB8AC3E}">
        <p14:creationId xmlns:p14="http://schemas.microsoft.com/office/powerpoint/2010/main" val="1812894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49" r:id="rId1"/>
    <p:sldLayoutId id="2147487550" r:id="rId2"/>
    <p:sldLayoutId id="2147487551" r:id="rId3"/>
    <p:sldLayoutId id="2147487552" r:id="rId4"/>
    <p:sldLayoutId id="2147487553" r:id="rId5"/>
    <p:sldLayoutId id="2147487554" r:id="rId6"/>
    <p:sldLayoutId id="2147487555" r:id="rId7"/>
    <p:sldLayoutId id="2147487556" r:id="rId8"/>
    <p:sldLayoutId id="2147487557" r:id="rId9"/>
    <p:sldLayoutId id="2147487558" r:id="rId10"/>
    <p:sldLayoutId id="2147487559" r:id="rId11"/>
    <p:sldLayoutId id="2147487560" r:id="rId12"/>
    <p:sldLayoutId id="2147487561" r:id="rId13"/>
    <p:sldLayoutId id="2147487562" r:id="rId1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fld id="{BAEFF988-3E06-4A77-AFEB-5D6F8B3BB591}" type="datetimeFigureOut">
              <a:rPr kumimoji="0" lang="ko-KR" altLang="en-US" smtClean="0">
                <a:solidFill>
                  <a:srgbClr val="000000">
                    <a:tint val="75000"/>
                  </a:srgbClr>
                </a:solidFill>
                <a:latin typeface="Arial Narrow"/>
                <a:ea typeface="LG스마트체 Regular"/>
              </a:rPr>
              <a:pPr>
                <a:spcAft>
                  <a:spcPts val="0"/>
                </a:spcAft>
              </a:pPr>
              <a:t>2026-10-12</a:t>
            </a:fld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base" latinLnBrk="0">
              <a:lnSpc>
                <a:spcPct val="100000"/>
              </a:lnSpc>
              <a:spcBef>
                <a:spcPts val="0"/>
              </a:spcBef>
              <a:defRPr sz="1200" spc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spcAft>
                <a:spcPts val="0"/>
              </a:spcAft>
            </a:pPr>
            <a:fld id="{726568F6-5254-44B4-8B9D-D55E0EB21F8C}" type="slidenum">
              <a:rPr kumimoji="0" lang="ko-KR" altLang="en-US" smtClean="0">
                <a:solidFill>
                  <a:srgbClr val="000000">
                    <a:tint val="75000"/>
                  </a:srgbClr>
                </a:solidFill>
                <a:latin typeface="Arial Narrow"/>
                <a:ea typeface="LG스마트체 Regular"/>
              </a:rPr>
              <a:pPr>
                <a:spcAft>
                  <a:spcPts val="0"/>
                </a:spcAft>
              </a:pPr>
              <a:t>‹#›</a:t>
            </a:fld>
            <a:endParaRPr kumimoji="0" lang="ko-KR" altLang="en-US" dirty="0">
              <a:solidFill>
                <a:srgbClr val="000000">
                  <a:tint val="75000"/>
                </a:srgbClr>
              </a:solidFill>
              <a:latin typeface="Arial Narrow"/>
              <a:ea typeface="LG스마트체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523945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90" r:id="rId1"/>
    <p:sldLayoutId id="2147487691" r:id="rId2"/>
    <p:sldLayoutId id="2147487692" r:id="rId3"/>
    <p:sldLayoutId id="2147487693" r:id="rId4"/>
    <p:sldLayoutId id="2147487694" r:id="rId5"/>
    <p:sldLayoutId id="2147487695" r:id="rId6"/>
    <p:sldLayoutId id="2147487696" r:id="rId7"/>
    <p:sldLayoutId id="2147487697" r:id="rId8"/>
    <p:sldLayoutId id="2147487698" r:id="rId9"/>
    <p:sldLayoutId id="2147487699" r:id="rId10"/>
    <p:sldLayoutId id="2147487700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fontAlgn="base" latinLnBrk="0" hangingPunct="1">
        <a:lnSpc>
          <a:spcPct val="100000"/>
        </a:lnSpc>
        <a:spcBef>
          <a:spcPts val="0"/>
        </a:spcBef>
        <a:buNone/>
        <a:defRPr sz="4400" kern="1200" spc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fontAlgn="base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339861" y="1570667"/>
            <a:ext cx="5183254" cy="1642309"/>
          </a:xfrm>
          <a:prstGeom prst="roundRect">
            <a:avLst/>
          </a:prstGeom>
          <a:solidFill>
            <a:srgbClr val="92D05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1339861" y="3780613"/>
            <a:ext cx="5183254" cy="1132083"/>
          </a:xfrm>
          <a:prstGeom prst="roundRect">
            <a:avLst/>
          </a:prstGeom>
          <a:solidFill>
            <a:srgbClr val="92D05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339861" y="5408935"/>
            <a:ext cx="5183254" cy="900386"/>
          </a:xfrm>
          <a:prstGeom prst="roundRect">
            <a:avLst/>
          </a:prstGeom>
          <a:solidFill>
            <a:srgbClr val="92D05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3869F2C-9442-1BE6-B260-9811214B44E5}"/>
              </a:ext>
            </a:extLst>
          </p:cNvPr>
          <p:cNvSpPr txBox="1"/>
          <p:nvPr/>
        </p:nvSpPr>
        <p:spPr>
          <a:xfrm>
            <a:off x="272274" y="184265"/>
            <a:ext cx="57608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이천상공회의소 회원사 동반성장 상생지원</a:t>
            </a:r>
          </a:p>
        </p:txBody>
      </p:sp>
      <p:cxnSp>
        <p:nvCxnSpPr>
          <p:cNvPr id="72" name="직선 연결선 71">
            <a:extLst>
              <a:ext uri="{FF2B5EF4-FFF2-40B4-BE49-F238E27FC236}">
                <a16:creationId xmlns="" xmlns:a16="http://schemas.microsoft.com/office/drawing/2014/main" id="{B770886A-4C1E-4824-0932-F57BEC518996}"/>
              </a:ext>
            </a:extLst>
          </p:cNvPr>
          <p:cNvCxnSpPr>
            <a:cxnSpLocks/>
          </p:cNvCxnSpPr>
          <p:nvPr/>
        </p:nvCxnSpPr>
        <p:spPr>
          <a:xfrm>
            <a:off x="238612" y="214840"/>
            <a:ext cx="0" cy="338960"/>
          </a:xfrm>
          <a:prstGeom prst="line">
            <a:avLst/>
          </a:prstGeom>
          <a:ln w="60325" cap="rnd">
            <a:solidFill>
              <a:srgbClr val="FD312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339861" y="3861397"/>
            <a:ext cx="67814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에너지효율화 지원사업 지원금 활용</a:t>
            </a: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한 </a:t>
            </a:r>
            <a:r>
              <a:rPr lang="ko-KR" altLang="en-US" sz="1600" b="1" dirty="0" err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자부담</a:t>
            </a: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최소화 활동 지원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339861" y="5422922"/>
            <a:ext cx="4164923" cy="42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이천상공회의소 회원사 대상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특가 </a:t>
            </a:r>
            <a:r>
              <a:rPr lang="en-US" altLang="ko-KR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DC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율</a:t>
            </a: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적용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339861" y="1675255"/>
            <a:ext cx="764558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200"/>
              </a:spcBef>
            </a:pP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방문 점검</a:t>
            </a:r>
            <a:r>
              <a:rPr lang="ko-KR" altLang="en-US" sz="1600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및 노후도 </a:t>
            </a:r>
            <a:r>
              <a:rPr lang="ko-KR" altLang="en-US" sz="1600" b="1" dirty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성능 </a:t>
            </a:r>
            <a:r>
              <a:rPr lang="ko-KR" altLang="en-US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진단</a:t>
            </a:r>
            <a:endParaRPr lang="en-US" altLang="ko-KR" sz="1600" b="1" dirty="0" smtClean="0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>
              <a:lnSpc>
                <a:spcPts val="6000"/>
              </a:lnSpc>
              <a:spcBef>
                <a:spcPts val="200"/>
              </a:spcBef>
            </a:pPr>
            <a:r>
              <a:rPr lang="ko-KR" altLang="en-US" sz="1600" b="1" dirty="0" smtClean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공간 맞춤 공조 솔루션 제공</a:t>
            </a:r>
            <a:endParaRPr lang="ko-KR" altLang="en-US" sz="1600" b="1" dirty="0">
              <a:solidFill>
                <a:srgbClr val="FF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1483877" y="2751764"/>
            <a:ext cx="5125307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현장 방문 점검 → 시스템 최적 제안 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2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공사비 포함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2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→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책임 시공 → 사후 관리</a:t>
            </a:r>
            <a:endParaRPr lang="en-US" altLang="ko-KR" sz="1200" dirty="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7CC685D-7240-4BDC-B206-D6969825B786}"/>
              </a:ext>
            </a:extLst>
          </p:cNvPr>
          <p:cNvSpPr txBox="1"/>
          <p:nvPr/>
        </p:nvSpPr>
        <p:spPr>
          <a:xfrm>
            <a:off x="234221" y="1770484"/>
            <a:ext cx="7854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엔지니어링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지원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84" name="직선 연결선 83">
            <a:extLst>
              <a:ext uri="{FF2B5EF4-FFF2-40B4-BE49-F238E27FC236}">
                <a16:creationId xmlns="" xmlns:a16="http://schemas.microsoft.com/office/drawing/2014/main" id="{2896D78C-9C0D-46BE-A345-40A031C914C5}"/>
              </a:ext>
            </a:extLst>
          </p:cNvPr>
          <p:cNvCxnSpPr>
            <a:cxnSpLocks/>
          </p:cNvCxnSpPr>
          <p:nvPr/>
        </p:nvCxnSpPr>
        <p:spPr bwMode="auto">
          <a:xfrm>
            <a:off x="1173508" y="1740986"/>
            <a:ext cx="0" cy="1471990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77CC685D-7240-4BDC-B206-D6969825B786}"/>
              </a:ext>
            </a:extLst>
          </p:cNvPr>
          <p:cNvSpPr txBox="1"/>
          <p:nvPr/>
        </p:nvSpPr>
        <p:spPr>
          <a:xfrm>
            <a:off x="213382" y="3910754"/>
            <a:ext cx="82715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지원금 정책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활동 지원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77CC685D-7240-4BDC-B206-D6969825B786}"/>
              </a:ext>
            </a:extLst>
          </p:cNvPr>
          <p:cNvSpPr txBox="1"/>
          <p:nvPr/>
        </p:nvSpPr>
        <p:spPr>
          <a:xfrm>
            <a:off x="312770" y="5497279"/>
            <a:ext cx="62837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제품대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프로모션</a:t>
            </a:r>
            <a:endParaRPr kumimoji="0" lang="en-US" altLang="ko-KR" sz="1400" b="1" dirty="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="" xmlns:a16="http://schemas.microsoft.com/office/drawing/2014/main" id="{2896D78C-9C0D-46BE-A345-40A031C914C5}"/>
              </a:ext>
            </a:extLst>
          </p:cNvPr>
          <p:cNvCxnSpPr>
            <a:cxnSpLocks/>
          </p:cNvCxnSpPr>
          <p:nvPr/>
        </p:nvCxnSpPr>
        <p:spPr bwMode="auto">
          <a:xfrm>
            <a:off x="1173508" y="3891837"/>
            <a:ext cx="0" cy="1020859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직선 연결선 88">
            <a:extLst>
              <a:ext uri="{FF2B5EF4-FFF2-40B4-BE49-F238E27FC236}">
                <a16:creationId xmlns="" xmlns:a16="http://schemas.microsoft.com/office/drawing/2014/main" id="{2896D78C-9C0D-46BE-A345-40A031C914C5}"/>
              </a:ext>
            </a:extLst>
          </p:cNvPr>
          <p:cNvCxnSpPr>
            <a:cxnSpLocks/>
          </p:cNvCxnSpPr>
          <p:nvPr/>
        </p:nvCxnSpPr>
        <p:spPr bwMode="auto">
          <a:xfrm>
            <a:off x="1173508" y="5432477"/>
            <a:ext cx="0" cy="948851"/>
          </a:xfrm>
          <a:prstGeom prst="line">
            <a:avLst/>
          </a:prstGeom>
          <a:solidFill>
            <a:schemeClr val="bg1"/>
          </a:solidFill>
          <a:ln w="508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0" name="직사각형 89"/>
          <p:cNvSpPr/>
          <p:nvPr/>
        </p:nvSpPr>
        <p:spPr>
          <a:xfrm>
            <a:off x="1483877" y="2068981"/>
            <a:ext cx="4739987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측정 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(EHP </a:t>
            </a: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노후도 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 </a:t>
            </a:r>
            <a:r>
              <a:rPr lang="ko-KR" altLang="en-US" sz="1200" dirty="0" smtClean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실내 </a:t>
            </a:r>
            <a:r>
              <a:rPr lang="ko-KR" altLang="en-US" sz="1200" dirty="0" err="1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공기질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 </a:t>
            </a: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</a:t>
            </a:r>
            <a:r>
              <a:rPr lang="en-US" altLang="ko-KR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결과 </a:t>
            </a:r>
            <a:r>
              <a:rPr lang="ko-KR" altLang="en-US" sz="1200" dirty="0" err="1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레포트</a:t>
            </a: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제공</a:t>
            </a:r>
            <a:endParaRPr lang="en-US" altLang="ko-KR" sz="1200" dirty="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1" name="직사각형 90"/>
          <p:cNvSpPr/>
          <p:nvPr/>
        </p:nvSpPr>
        <p:spPr>
          <a:xfrm>
            <a:off x="1483877" y="4284960"/>
            <a:ext cx="5039238" cy="451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200" dirty="0" smtClean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 효율사업</a:t>
            </a:r>
            <a:r>
              <a:rPr lang="en-US" altLang="ko-KR" sz="1200" dirty="0" smtClean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소상공인지원사업 등 에너지 절감 국가지원사업 확인 및 방법 안내</a:t>
            </a:r>
            <a:endParaRPr lang="en-US" altLang="ko-KR" sz="1200" dirty="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95" name="그림 9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974" t="9814"/>
          <a:stretch/>
        </p:blipFill>
        <p:spPr>
          <a:xfrm>
            <a:off x="6691527" y="1480370"/>
            <a:ext cx="1053490" cy="1876621"/>
          </a:xfrm>
          <a:prstGeom prst="rect">
            <a:avLst/>
          </a:prstGeom>
        </p:spPr>
      </p:pic>
      <p:grpSp>
        <p:nvGrpSpPr>
          <p:cNvPr id="8" name="그룹 7"/>
          <p:cNvGrpSpPr/>
          <p:nvPr/>
        </p:nvGrpSpPr>
        <p:grpSpPr>
          <a:xfrm>
            <a:off x="7744690" y="1514398"/>
            <a:ext cx="2029810" cy="1895382"/>
            <a:chOff x="8038570" y="653266"/>
            <a:chExt cx="1748424" cy="1687157"/>
          </a:xfrm>
        </p:grpSpPr>
        <p:sp>
          <p:nvSpPr>
            <p:cNvPr id="97" name="TextBox 96"/>
            <p:cNvSpPr txBox="1"/>
            <p:nvPr/>
          </p:nvSpPr>
          <p:spPr>
            <a:xfrm>
              <a:off x="8038570" y="697596"/>
              <a:ext cx="372863" cy="342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fontAlgn="auto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defRPr kumimoji="0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defRPr>
              </a:lvl1pPr>
            </a:lstStyle>
            <a:p>
              <a:pPr latinLnBrk="0">
                <a:defRPr/>
              </a:pPr>
              <a:r>
                <a:rPr lang="ko-KR" altLang="en-US" sz="800" kern="0" dirty="0"/>
                <a:t>정격 능력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38570" y="1157198"/>
              <a:ext cx="372863" cy="342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fontAlgn="auto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defRPr kumimoji="0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defRPr>
              </a:lvl1pPr>
            </a:lstStyle>
            <a:p>
              <a:pPr latinLnBrk="0">
                <a:defRPr/>
              </a:pPr>
              <a:r>
                <a:rPr lang="ko-KR" altLang="en-US" sz="800" kern="0" dirty="0"/>
                <a:t>진단 결과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045863" y="1699157"/>
              <a:ext cx="427425" cy="569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fontAlgn="auto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defRPr kumimoji="0" sz="900">
                  <a:solidFill>
                    <a:srgbClr val="008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defRPr>
              </a:lvl1pPr>
            </a:lstStyle>
            <a:p>
              <a:pPr latinLnBrk="0">
                <a:defRPr/>
              </a:pPr>
              <a:r>
                <a:rPr lang="ko-KR" altLang="en-US" sz="800" kern="0" dirty="0"/>
                <a:t>신규</a:t>
              </a:r>
              <a:endParaRPr lang="en-US" altLang="ko-KR" sz="800" kern="0" dirty="0"/>
            </a:p>
            <a:p>
              <a:pPr latinLnBrk="0">
                <a:defRPr/>
              </a:pPr>
              <a:r>
                <a:rPr lang="ko-KR" altLang="en-US" sz="800" kern="0" dirty="0"/>
                <a:t>제품 성능</a:t>
              </a:r>
            </a:p>
          </p:txBody>
        </p:sp>
        <p:sp>
          <p:nvSpPr>
            <p:cNvPr id="100" name="오른쪽 중괄호 99"/>
            <p:cNvSpPr/>
            <p:nvPr/>
          </p:nvSpPr>
          <p:spPr bwMode="auto">
            <a:xfrm rot="10800000">
              <a:off x="8347948" y="703353"/>
              <a:ext cx="59511" cy="319409"/>
            </a:xfrm>
            <a:prstGeom prst="rightBrace">
              <a:avLst/>
            </a:prstGeom>
            <a:noFill/>
            <a:ln w="31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latinLnBrk="0">
                <a:defRPr/>
              </a:pPr>
              <a:endParaRPr lang="ko-KR" altLang="en-US" sz="1600" b="1" kern="0">
                <a:solidFill>
                  <a:srgbClr val="000000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endParaRPr>
            </a:p>
          </p:txBody>
        </p:sp>
        <p:sp>
          <p:nvSpPr>
            <p:cNvPr id="101" name="오른쪽 중괄호 100"/>
            <p:cNvSpPr/>
            <p:nvPr/>
          </p:nvSpPr>
          <p:spPr bwMode="auto">
            <a:xfrm rot="10800000">
              <a:off x="8347948" y="1049026"/>
              <a:ext cx="59511" cy="496233"/>
            </a:xfrm>
            <a:prstGeom prst="rightBrace">
              <a:avLst/>
            </a:prstGeom>
            <a:noFill/>
            <a:ln w="31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latinLnBrk="0">
                <a:defRPr/>
              </a:pPr>
              <a:endParaRPr lang="ko-KR" altLang="en-US" sz="1600" b="1" kern="0">
                <a:solidFill>
                  <a:srgbClr val="000000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endParaRPr>
            </a:p>
          </p:txBody>
        </p:sp>
        <p:sp>
          <p:nvSpPr>
            <p:cNvPr id="102" name="오른쪽 중괄호 101"/>
            <p:cNvSpPr/>
            <p:nvPr/>
          </p:nvSpPr>
          <p:spPr bwMode="auto">
            <a:xfrm rot="10800000">
              <a:off x="8347948" y="1571523"/>
              <a:ext cx="59511" cy="722294"/>
            </a:xfrm>
            <a:prstGeom prst="rightBrace">
              <a:avLst/>
            </a:prstGeom>
            <a:noFill/>
            <a:ln w="3175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latinLnBrk="0">
                <a:defRPr/>
              </a:pPr>
              <a:endParaRPr lang="ko-KR" altLang="en-US" sz="1600" b="1" kern="0">
                <a:solidFill>
                  <a:srgbClr val="000000"/>
                </a:solidFill>
                <a:latin typeface="Edwardian Script ITC" pitchFamily="66" charset="0"/>
                <a:ea typeface="Arial Unicode MS" pitchFamily="50" charset="-127"/>
                <a:cs typeface="Arial Unicode MS" pitchFamily="50" charset="-127"/>
              </a:endParaRPr>
            </a:p>
          </p:txBody>
        </p:sp>
        <p:pic>
          <p:nvPicPr>
            <p:cNvPr id="103" name="그림 10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6473" y="653266"/>
              <a:ext cx="1330521" cy="1687157"/>
            </a:xfrm>
            <a:prstGeom prst="rect">
              <a:avLst/>
            </a:prstGeom>
          </p:spPr>
        </p:pic>
      </p:grpSp>
      <p:sp>
        <p:nvSpPr>
          <p:cNvPr id="107" name="직사각형 106"/>
          <p:cNvSpPr/>
          <p:nvPr/>
        </p:nvSpPr>
        <p:spPr>
          <a:xfrm>
            <a:off x="6723556" y="1171514"/>
            <a:ext cx="898340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00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성능 분석</a:t>
            </a:r>
            <a:endParaRPr lang="en-US" altLang="ko-KR" sz="1000" b="1" u="sng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8461422" y="1171514"/>
            <a:ext cx="898340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000" b="1" u="sng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 결과</a:t>
            </a:r>
            <a:endParaRPr lang="en-US" altLang="ko-KR" sz="1000" b="1" u="sng" dirty="0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99356" y="836712"/>
            <a:ext cx="4650632" cy="461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lnSpc>
                <a:spcPct val="150000"/>
              </a:lnSpc>
              <a:spcBef>
                <a:spcPts val="200"/>
              </a:spcBef>
              <a:buFont typeface="Wingdings" panose="05000000000000000000" pitchFamily="2" charset="2"/>
              <a:buChar char="q"/>
            </a:pPr>
            <a:r>
              <a:rPr lang="en-US" altLang="ko-KR" b="1" dirty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회원사 대상 엔지니어링 지원 활동 및 수혜 혜택</a:t>
            </a:r>
            <a:endParaRPr lang="ko-KR" altLang="en-US" b="1" dirty="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483877" y="5819177"/>
            <a:ext cx="3397115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ts val="1400"/>
              </a:lnSpc>
              <a:spcBef>
                <a:spcPct val="50000"/>
              </a:spcBef>
              <a:spcAft>
                <a:spcPts val="0"/>
              </a:spcAft>
            </a:pPr>
            <a:r>
              <a:rPr lang="ko-KR" altLang="en-US" sz="1200" dirty="0">
                <a:solidFill>
                  <a:srgbClr val="008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사회적 책임 기업을 통한 상생 성장</a:t>
            </a:r>
            <a:endParaRPr lang="en-US" altLang="ko-KR" sz="1200" dirty="0">
              <a:solidFill>
                <a:srgbClr val="008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9303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</p:bldLst>
  </p:timing>
</p:sld>
</file>

<file path=ppt/theme/theme1.xml><?xml version="1.0" encoding="utf-8"?>
<a:theme xmlns:a="http://schemas.openxmlformats.org/drawingml/2006/main" name="2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G스마트체 Arial narrow">
      <a:majorFont>
        <a:latin typeface="Arial Narrow"/>
        <a:ea typeface="LG스마트체 Regular"/>
        <a:cs typeface=""/>
      </a:majorFont>
      <a:minorFont>
        <a:latin typeface="Arial Narrow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dwardian Script ITC" pitchFamily="66" charset="0"/>
            <a:ea typeface="Arial Unicode MS" pitchFamily="50" charset="-127"/>
            <a:cs typeface="Arial Unicode MS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dwardian Script ITC" pitchFamily="66" charset="0"/>
            <a:ea typeface="Arial Unicode MS" pitchFamily="50" charset="-127"/>
            <a:cs typeface="Arial Unicode MS" pitchFamily="50" charset="-127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900" dirty="0" smtClean="0">
            <a:solidFill>
              <a:srgbClr val="008000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mbrain">
  <a:themeElements>
    <a:clrScheme name="LG">
      <a:dk1>
        <a:srgbClr val="000000"/>
      </a:dk1>
      <a:lt1>
        <a:sysClr val="window" lastClr="FFFFFF"/>
      </a:lt1>
      <a:dk2>
        <a:srgbClr val="A50034"/>
      </a:dk2>
      <a:lt2>
        <a:srgbClr val="EA1917"/>
      </a:lt2>
      <a:accent1>
        <a:srgbClr val="F86791"/>
      </a:accent1>
      <a:accent2>
        <a:srgbClr val="A58BEE"/>
      </a:accent2>
      <a:accent3>
        <a:srgbClr val="C7B49C"/>
      </a:accent3>
      <a:accent4>
        <a:srgbClr val="C5DEDE"/>
      </a:accent4>
      <a:accent5>
        <a:srgbClr val="FBD086"/>
      </a:accent5>
      <a:accent6>
        <a:srgbClr val="6B6B6B"/>
      </a:accent6>
      <a:hlink>
        <a:srgbClr val="0099FF"/>
      </a:hlink>
      <a:folHlink>
        <a:srgbClr val="727272"/>
      </a:folHlink>
    </a:clrScheme>
    <a:fontScheme name="사용자 지정 3">
      <a:majorFont>
        <a:latin typeface="Arial Narrow"/>
        <a:ea typeface="LG스마트체 Regular"/>
        <a:cs typeface=""/>
      </a:majorFont>
      <a:minorFont>
        <a:latin typeface="Arial Narrow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標準デザイン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ysClr val="window" lastClr="FFFFFF"/>
        </a:solidFill>
        <a:ln w="19050" cap="flat" cmpd="sng" algn="ctr">
          <a:solidFill>
            <a:srgbClr val="A50034"/>
          </a:solidFill>
          <a:prstDash val="solid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kern="0" cap="none" spc="0" normalizeH="0" baseline="0" noProof="0" dirty="0" smtClean="0">
            <a:ln>
              <a:noFill/>
            </a:ln>
            <a:solidFill>
              <a:prstClr val="white"/>
            </a:solidFill>
            <a:effectLst/>
            <a:uLnTx/>
            <a:uFillTx/>
            <a:latin typeface="Calibri"/>
            <a:ea typeface="맑은 고딕" panose="020B0503020000020004" pitchFamily="50" charset="-127"/>
            <a:cs typeface="+mn-c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기본 디자인">
  <a:themeElements>
    <a:clrScheme name="2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G스마트체 Arial narrow">
      <a:majorFont>
        <a:latin typeface="Arial Narrow"/>
        <a:ea typeface="LG스마트체 Regular"/>
        <a:cs typeface=""/>
      </a:majorFont>
      <a:minorFont>
        <a:latin typeface="Arial Narrow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dwardian Script ITC" pitchFamily="66" charset="0"/>
            <a:ea typeface="Arial Unicode MS" pitchFamily="50" charset="-127"/>
            <a:cs typeface="Arial Unicode MS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FF0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Edwardian Script ITC" pitchFamily="66" charset="0"/>
            <a:ea typeface="Arial Unicode MS" pitchFamily="50" charset="-127"/>
            <a:cs typeface="Arial Unicode MS" pitchFamily="50" charset="-127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900" dirty="0" smtClean="0">
            <a:solidFill>
              <a:srgbClr val="008000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2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標準デザイン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85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Embrain">
  <a:themeElements>
    <a:clrScheme name="LG">
      <a:dk1>
        <a:srgbClr val="000000"/>
      </a:dk1>
      <a:lt1>
        <a:sysClr val="window" lastClr="FFFFFF"/>
      </a:lt1>
      <a:dk2>
        <a:srgbClr val="A50034"/>
      </a:dk2>
      <a:lt2>
        <a:srgbClr val="EA1917"/>
      </a:lt2>
      <a:accent1>
        <a:srgbClr val="F86791"/>
      </a:accent1>
      <a:accent2>
        <a:srgbClr val="A58BEE"/>
      </a:accent2>
      <a:accent3>
        <a:srgbClr val="C7B49C"/>
      </a:accent3>
      <a:accent4>
        <a:srgbClr val="C5DEDE"/>
      </a:accent4>
      <a:accent5>
        <a:srgbClr val="FBD086"/>
      </a:accent5>
      <a:accent6>
        <a:srgbClr val="6B6B6B"/>
      </a:accent6>
      <a:hlink>
        <a:srgbClr val="0099FF"/>
      </a:hlink>
      <a:folHlink>
        <a:srgbClr val="727272"/>
      </a:folHlink>
    </a:clrScheme>
    <a:fontScheme name="사용자 지정 3">
      <a:majorFont>
        <a:latin typeface="Arial Narrow"/>
        <a:ea typeface="LG스마트체 Regular"/>
        <a:cs typeface=""/>
      </a:majorFont>
      <a:minorFont>
        <a:latin typeface="Arial Narrow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c6ed9fc-fefc-4a0c-a6d6-10cf236c0d4f}" enabled="1" method="Standard" siteId="{5069cde4-642a-45c0-8094-d0c2dec10be3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215449</TotalTime>
  <Words>122</Words>
  <Application>Microsoft Office PowerPoint</Application>
  <PresentationFormat>A4 용지(210x297mm)</PresentationFormat>
  <Paragraphs>24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1</vt:i4>
      </vt:variant>
    </vt:vector>
  </HeadingPairs>
  <TitlesOfParts>
    <vt:vector size="20" baseType="lpstr">
      <vt:lpstr>굴림</vt:lpstr>
      <vt:lpstr>Arial</vt:lpstr>
      <vt:lpstr>Wingdings</vt:lpstr>
      <vt:lpstr>Edwardian Script ITC</vt:lpstr>
      <vt:lpstr>LG스마트체 Regular</vt:lpstr>
      <vt:lpstr>맑은 고딕</vt:lpstr>
      <vt:lpstr>Arial Narrow</vt:lpstr>
      <vt:lpstr>Arial Unicode MS</vt:lpstr>
      <vt:lpstr>Calibri</vt:lpstr>
      <vt:lpstr>LG스마트체2.0 SemiBold</vt:lpstr>
      <vt:lpstr>돋움</vt:lpstr>
      <vt:lpstr>나눔고딕</vt:lpstr>
      <vt:lpstr>LG스마트체2.0 Regular</vt:lpstr>
      <vt:lpstr>2_기본 디자인</vt:lpstr>
      <vt:lpstr>Embrain</vt:lpstr>
      <vt:lpstr>1_標準デザイン</vt:lpstr>
      <vt:lpstr>3_기본 디자인</vt:lpstr>
      <vt:lpstr>2_標準デザイン</vt:lpstr>
      <vt:lpstr>1_Embrain</vt:lpstr>
      <vt:lpstr>PowerPoint 프레젠테이션</vt:lpstr>
    </vt:vector>
  </TitlesOfParts>
  <Company>LGE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Administrator</dc:creator>
  <cp:lastModifiedBy>Windows 사용자</cp:lastModifiedBy>
  <cp:revision>12854</cp:revision>
  <cp:lastPrinted>2026-10-12T00:53:34Z</cp:lastPrinted>
  <dcterms:created xsi:type="dcterms:W3CDTF">2011-10-05T00:31:35Z</dcterms:created>
  <dcterms:modified xsi:type="dcterms:W3CDTF">2026-10-13T00:05:50Z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2_기본 디자인:3\Embrain:8\1_標準デザイン:3\3_기본 디자인:3\2_標準デザイン:3</vt:lpwstr>
  </property>
  <property fmtid="{D5CDD505-2E9C-101B-9397-08002B2CF9AE}" pid="3" name="ClassificationContentMarkingHeaderText">
    <vt:lpwstr>LGE Internal Use Only</vt:lpwstr>
  </property>
</Properties>
</file>